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B7BE9-C0AC-45DF-A868-5EE13714C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5E7EA-0F84-48EC-B6B3-40480A2D1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4A68D-DEB0-46CC-8AC6-481030CF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7BE2-EED0-44C1-A88D-46C4AE278619}" type="datetimeFigureOut">
              <a:rPr lang="ru-BY" smtClean="0"/>
              <a:t>04.05.2022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46513-8EB4-40ED-AEFC-A7917839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FF0AEC-5501-4E25-A1FC-3AF6296A7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10B5-91D1-4BDE-B2DE-A5CF2EB3296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3474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561E1-CB88-41E7-854F-4B6B611F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893EE-6E9D-41D3-8811-D66A2F6D3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025980-BE40-45ED-8B4E-71E21DAD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7BE2-EED0-44C1-A88D-46C4AE278619}" type="datetimeFigureOut">
              <a:rPr lang="ru-BY" smtClean="0"/>
              <a:t>04.05.2022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49F45A-CC23-40F9-B048-AA6D3536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DFE7D-17EC-4E8B-8C5C-22432D5D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10B5-91D1-4BDE-B2DE-A5CF2EB3296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2077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3E62D4-9665-4E2F-8D27-A1B81B972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EE6011-F5EB-45DF-B573-30E8B24A3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605F66-2706-4C08-8698-7D5FA903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7BE2-EED0-44C1-A88D-46C4AE278619}" type="datetimeFigureOut">
              <a:rPr lang="ru-BY" smtClean="0"/>
              <a:t>04.05.2022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E44EC6-6B9A-4183-A47C-6B2BE395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9FCA47-4835-44BB-858B-B99979E2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10B5-91D1-4BDE-B2DE-A5CF2EB3296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9577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A2946-F4F2-4738-8D3D-766908C9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1DF8B2-AA08-4748-8D68-4163A2A09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B8CA8-05C4-465E-8E5E-DE9A5EFC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7BE2-EED0-44C1-A88D-46C4AE278619}" type="datetimeFigureOut">
              <a:rPr lang="ru-BY" smtClean="0"/>
              <a:t>04.05.2022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89AB9-6072-4CB9-AABD-560FD2A77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34C82A-BCA1-4A33-8B56-2D204284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10B5-91D1-4BDE-B2DE-A5CF2EB3296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4319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9DF5B-1093-4482-ADAB-36793B05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2047A5-4AC7-4722-8C4A-156BED56A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80AE3D-CEED-48D6-9930-96325D03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7BE2-EED0-44C1-A88D-46C4AE278619}" type="datetimeFigureOut">
              <a:rPr lang="ru-BY" smtClean="0"/>
              <a:t>04.05.2022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31DB98-2F51-43B3-8E58-942EEBD0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636D6-2994-4E07-9708-32457E78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10B5-91D1-4BDE-B2DE-A5CF2EB3296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319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637DE-C05A-499E-B0F6-B89DFC06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9B0BCA-BCE1-47A5-A665-86CBF09EB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292590-2E3E-4669-BE94-609668889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FDEED7-5C62-4BED-AC7A-E1FF724C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7BE2-EED0-44C1-A88D-46C4AE278619}" type="datetimeFigureOut">
              <a:rPr lang="ru-BY" smtClean="0"/>
              <a:t>04.05.2022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7F1D70-5F26-4E52-8056-0EA92A25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776425-D5E0-4F3A-90F5-E24DFB2D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10B5-91D1-4BDE-B2DE-A5CF2EB3296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54195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EF31E-EE3C-4D5F-839D-AD135EDD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C55C-15FF-4114-B269-C0B67138A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D8413D-9F0B-4BFE-BFD9-650A5CBAE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CB36C9-486F-4AB2-9248-E6ABC070D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631CAE-FE8C-4506-888B-1025E5C71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76A010-F594-4E3C-8D78-771344CF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7BE2-EED0-44C1-A88D-46C4AE278619}" type="datetimeFigureOut">
              <a:rPr lang="ru-BY" smtClean="0"/>
              <a:t>04.05.2022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2DDFCD-4379-4A4E-9DD3-3B8A1AD1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585AD8-B0DD-48AC-A5E0-F391DC0E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10B5-91D1-4BDE-B2DE-A5CF2EB3296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6792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83988-EBE3-4D28-A93E-21545CDF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079851-7E0E-4870-BE75-3DCAE725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7BE2-EED0-44C1-A88D-46C4AE278619}" type="datetimeFigureOut">
              <a:rPr lang="ru-BY" smtClean="0"/>
              <a:t>04.05.2022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8F7124-FDDB-47F6-9D32-7B1EB186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7027A0-F77B-4FB5-B855-F73156C7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10B5-91D1-4BDE-B2DE-A5CF2EB3296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7628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FD3BF6-9ABE-436A-BB1C-11CDC569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7BE2-EED0-44C1-A88D-46C4AE278619}" type="datetimeFigureOut">
              <a:rPr lang="ru-BY" smtClean="0"/>
              <a:t>04.05.2022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AAB453-6D6D-4A0F-B0BC-E1BE2A9F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026961-8698-429D-82DA-8EE086AB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10B5-91D1-4BDE-B2DE-A5CF2EB3296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922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E64A1-015E-428F-8D01-C246D7CB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331FB1-32EF-478A-925B-FB720EF33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25BBAA-8B52-468E-B174-79739EF6C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9AA55-4343-4C1E-9942-63FC5D52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7BE2-EED0-44C1-A88D-46C4AE278619}" type="datetimeFigureOut">
              <a:rPr lang="ru-BY" smtClean="0"/>
              <a:t>04.05.2022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439673-A4AA-4587-B251-021BE777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80B181-DF7C-41D9-A04A-572407FF5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10B5-91D1-4BDE-B2DE-A5CF2EB3296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4328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D2361-C7BD-42C8-BCF0-5D2E565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CA4B4E-7075-4E3A-B35E-E69877DD8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103152-A85A-427C-AD34-46BB22336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12517A-1E74-4491-B329-8320EECF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7BE2-EED0-44C1-A88D-46C4AE278619}" type="datetimeFigureOut">
              <a:rPr lang="ru-BY" smtClean="0"/>
              <a:t>04.05.2022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6C9839-E602-4A8D-95CB-903DD229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E39561-D12D-458A-9769-5F340322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10B5-91D1-4BDE-B2DE-A5CF2EB3296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4796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E630A-EE24-4913-8261-BBDBE509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50FD3B-D820-4D04-805C-F3FEEC324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DCB799-603B-4993-BDD9-91EC15662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87BE2-EED0-44C1-A88D-46C4AE278619}" type="datetimeFigureOut">
              <a:rPr lang="ru-BY" smtClean="0"/>
              <a:t>04.05.2022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60799-33E1-4E13-B406-7C1A0FA28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B448A0-56F7-4D51-B232-BF8461D29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10B5-91D1-4BDE-B2DE-A5CF2EB3296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1544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63AD5B-6525-4AE2-9E2D-4AFE149B8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407B1A-D6C2-40CA-B0D2-59B52EAAF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4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1EB4D8-94E5-46B8-A746-B8FE59506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1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E1A2D4-F855-42FF-B8C3-9535071EA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3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D9059B-A447-4FC3-951D-6111FE922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6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B6F9A9-9AD8-461A-8468-58F1BA218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A591BF-A821-421F-8508-ABC1C3C6B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20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2022-04-29T11:39:17Z</dcterms:created>
  <dcterms:modified xsi:type="dcterms:W3CDTF">2022-05-04T05:33:43Z</dcterms:modified>
</cp:coreProperties>
</file>