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4" r:id="rId5"/>
    <p:sldId id="265" r:id="rId6"/>
    <p:sldId id="278" r:id="rId7"/>
    <p:sldId id="279" r:id="rId8"/>
    <p:sldId id="266" r:id="rId9"/>
    <p:sldId id="267" r:id="rId10"/>
    <p:sldId id="260" r:id="rId11"/>
    <p:sldId id="276" r:id="rId12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дгол Артем Михайлович" initials="ПАМ" lastIdx="1" clrIdx="0">
    <p:extLst>
      <p:ext uri="{19B8F6BF-5375-455C-9EA6-DF929625EA0E}">
        <p15:presenceInfo xmlns:p15="http://schemas.microsoft.com/office/powerpoint/2012/main" userId="S::a.podgol@psu.by::86ce78b4-8bb1-4c24-b056-a71e2b0a74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63" autoAdjust="0"/>
    <p:restoredTop sz="96650"/>
  </p:normalViewPr>
  <p:slideViewPr>
    <p:cSldViewPr snapToGrid="0">
      <p:cViewPr varScale="1">
        <p:scale>
          <a:sx n="121" d="100"/>
          <a:sy n="121" d="100"/>
        </p:scale>
        <p:origin x="192" y="3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05T09:49:48.996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D2A1C-0051-B741-BC1E-FE829A30C06E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F88DE-F9D8-4140-B911-E31F870143EA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0217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88DE-F9D8-4140-B911-E31F870143EA}" type="slidenum">
              <a:rPr lang="ru-BY" smtClean="0"/>
              <a:t>1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73129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88DE-F9D8-4140-B911-E31F870143EA}" type="slidenum">
              <a:rPr lang="ru-BY" smtClean="0"/>
              <a:t>2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9950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88DE-F9D8-4140-B911-E31F870143EA}" type="slidenum">
              <a:rPr lang="ru-BY" smtClean="0"/>
              <a:t>3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94878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88DE-F9D8-4140-B911-E31F870143EA}" type="slidenum">
              <a:rPr lang="ru-BY" smtClean="0"/>
              <a:t>4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3826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88DE-F9D8-4140-B911-E31F870143EA}" type="slidenum">
              <a:rPr lang="ru-BY" smtClean="0"/>
              <a:t>5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06383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88DE-F9D8-4140-B911-E31F870143EA}" type="slidenum">
              <a:rPr lang="ru-BY" smtClean="0"/>
              <a:t>8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9732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88DE-F9D8-4140-B911-E31F870143EA}" type="slidenum">
              <a:rPr lang="ru-BY" smtClean="0"/>
              <a:t>9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49755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F88DE-F9D8-4140-B911-E31F870143EA}" type="slidenum">
              <a:rPr lang="ru-BY" smtClean="0"/>
              <a:t>10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55846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37A25-46E8-4F3D-99C6-87E3A883E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DC6FF1-07CA-4084-AF6E-778C77496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91C8D-3EBA-45AC-A342-CB5B7DB4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53F428-91FB-4526-B5F4-53364DECD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89868C-FD09-4B33-A284-B2C46B68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452217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4AE6C-A9B6-4CBE-AC15-30C9E3B89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D74B00-A8F8-4BE9-8B3C-D16FE493C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B3986-768D-4D4C-A0F6-A70A2E6B0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48F38-3087-4AE6-89B5-C2847760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D8DCC-1AB5-482F-8FF7-A0E6183C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3024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598FB5-B6D2-4331-AC15-278E3D39D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5D7BBA-8B42-4CC6-A978-C2D25DADC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941366-1559-4C38-B23B-1E1726DEA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675B89-D8FC-4A9A-B24E-9FB95CA0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F63185-D2BA-42B1-9F73-D8F87A995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40138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EA5EE-4E62-420D-A48F-C65F006E6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81076B-2A49-40A3-ACBB-5C51F53F7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B11854-95E1-4F21-807B-C3A46ACBC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7C790-D03D-4750-9174-CB85BAF4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8CA2B-D9B3-4081-B6E8-51A0D527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7771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D1C8F-37BB-443C-A35C-F1AE8C42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5741DE-2255-44D2-BAF0-C2CFCF7A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81D20D-29E3-4C5D-8F39-4F86BB3A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4D662E-B6C9-47AB-9E1B-02DB7E03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A41E2-6111-4354-9D4B-DD9F1AA8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1869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AB5D3-0E93-45CD-A922-57F7295BB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77A771-6F13-4A44-8D85-1F92A60BD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91E19C-52A0-4E15-8C91-5B39AFAC2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8E5013-9DBD-4D0C-B7F1-6B372F5DE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069E6A-CBD1-46A1-8504-59691F32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CA73C0-8F26-4D95-8D9B-D8F20373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82704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AD8AD-FB01-45FA-BCA5-C0F9F2315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3215FF-A560-4734-A937-E9D41439F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A4F0B3-3BD7-40A6-B32D-865F6BFB6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A84594-CB73-493C-AC12-8CFEBAEAF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D37F97F-A1EE-4682-9FAD-887743E7B8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2B250E-4855-4901-896C-F5AA90228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9C8928-7035-4783-941B-FD293FA4E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E7C9EC-11C5-441E-895A-358B3C86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6479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68213-0ABD-40B2-9FF4-65CA712B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025A15-FED1-4B4B-B498-81F23BEB3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D3F2A5-7AE0-4439-9091-90A1A692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A405EC-6DED-4231-8B31-708BEEEA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5795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2D098B-F8A9-4C74-AC71-063AF89B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C749E5-A4C3-4547-A2DB-163BADE18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BBD477-FE99-457D-84FB-5FE31BD0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9838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2FEEF-0948-43F5-83FA-843A223D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E6558C-C80E-448D-B52D-84A088B47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CD6F4-81D4-4604-93C3-576A13685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9D9E21-6DE8-40C5-AC3C-9DC117E8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D94424-30F9-4E0A-B9D6-0559AAE9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8E7BF6-4C75-4F48-8DF0-F595F0B6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13325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758D4-6FD2-4F0B-8C50-ACD2AA1ED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6F1748-20DF-4D3D-A79E-929B21FA0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2CA7FA-1FB6-45A5-ACFD-88B3014DF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A43D69-4836-4EE3-8C09-02A0A73A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E8AAA2-1AF8-4855-BFE1-7DA8EAD2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30B1BF-F6CF-4937-A812-F6005EAD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8548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F93CE-81B8-4556-9690-D02AD57C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97B1BA-71BB-41C2-BD5B-89BC9F1F2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05CD98-BD0C-4D4B-8C14-683690CD3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A44B0-917B-4EA7-8B5B-EFBFC0B3C1BA}" type="datetimeFigureOut">
              <a:rPr lang="ru-BY" smtClean="0"/>
              <a:t>05.05.2022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FC351D-B724-42BB-B63D-A41520867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FA46B-D06B-40A2-99CA-16A48D0DB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9858B-2920-46CF-88F3-39245A5F5A70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1094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4D4672-0589-334F-9427-45057C91E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2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4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C3C7E2-89A5-42E0-BA6D-A064FE3AA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"/>
            <a:ext cx="12192000" cy="68577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7C0E15-0BE3-B84B-AA4A-65E7DCAE0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"/>
            <a:ext cx="12192000" cy="6857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4B3688-6750-904D-8765-C84B05A6E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"/>
            <a:ext cx="12192000" cy="6857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E9A6F3-FC62-554E-A9BA-2FF7B841C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"/>
            <a:ext cx="12192000" cy="68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27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6BAD21-18B4-47C9-ABA4-47C787687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"/>
            <a:ext cx="12192000" cy="68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21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39B64E-03AB-41EA-9EDE-E001F95EB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"/>
            <a:ext cx="12192000" cy="68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52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3B4041-0052-4834-AB28-5ED25AF9F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"/>
            <a:ext cx="12192000" cy="68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9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93C355-26B5-4217-B869-0095AA305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82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C964CF-C60C-4713-BE3B-F8285F66C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1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15EE3B-14F6-DB4D-96CC-086EF2724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"/>
            <a:ext cx="12192000" cy="6857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57D278-84F3-8947-AA82-3AA1ADAD4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D7CC17-F95E-E247-951D-EB576A045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"/>
            <a:ext cx="12192000" cy="68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70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DB0C2B-997A-1140-8514-FB1A33961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"/>
            <a:ext cx="12192000" cy="6857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B2D71B-9CC8-824B-B8DC-5249566C6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"/>
            <a:ext cx="12192000" cy="68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66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6A4563-6985-40F0-97D4-499DC868F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39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BB26A4-BDB3-43E2-9E34-706ABFD0D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819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8</Words>
  <Application>Microsoft Macintosh PowerPoint</Application>
  <PresentationFormat>Широкоэкранный</PresentationFormat>
  <Paragraphs>8</Paragraphs>
  <Slides>11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ODUB3</dc:creator>
  <cp:lastModifiedBy>Подгол Артем Михайлович</cp:lastModifiedBy>
  <cp:revision>6</cp:revision>
  <dcterms:created xsi:type="dcterms:W3CDTF">2021-12-09T05:24:40Z</dcterms:created>
  <dcterms:modified xsi:type="dcterms:W3CDTF">2022-05-05T08:46:39Z</dcterms:modified>
</cp:coreProperties>
</file>