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98" r:id="rId2"/>
    <p:sldId id="258" r:id="rId3"/>
    <p:sldId id="259" r:id="rId4"/>
    <p:sldId id="266" r:id="rId5"/>
    <p:sldId id="265" r:id="rId6"/>
    <p:sldId id="273" r:id="rId7"/>
    <p:sldId id="284" r:id="rId8"/>
    <p:sldId id="293" r:id="rId9"/>
    <p:sldId id="292" r:id="rId10"/>
    <p:sldId id="291" r:id="rId11"/>
    <p:sldId id="290" r:id="rId12"/>
    <p:sldId id="289" r:id="rId13"/>
    <p:sldId id="288" r:id="rId14"/>
    <p:sldId id="264" r:id="rId15"/>
    <p:sldId id="268" r:id="rId16"/>
    <p:sldId id="281" r:id="rId17"/>
    <p:sldId id="301" r:id="rId18"/>
    <p:sldId id="311" r:id="rId19"/>
    <p:sldId id="307" r:id="rId20"/>
    <p:sldId id="308" r:id="rId21"/>
    <p:sldId id="310" r:id="rId22"/>
    <p:sldId id="282" r:id="rId23"/>
    <p:sldId id="29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6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6804917434092"/>
          <c:y val="7.8693430913482493E-2"/>
          <c:w val="0.84916333643178865"/>
          <c:h val="0.5511014426838047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старше трудоспособного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распределение численности населения по основным возрастным группам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64-4F55-AA64-CB60C54F6B3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трудоспособное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распределение численности населения по основным возрастным группам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15591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64-4F55-AA64-CB60C54F6B3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моложе трудоспособного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E9B-4D56-BBBB-62E291FFB1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распределение численности населения по основным возрастным группам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64-4F55-AA64-CB60C54F6B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42913048"/>
        <c:axId val="342913440"/>
        <c:axId val="0"/>
      </c:bar3DChart>
      <c:catAx>
        <c:axId val="34291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2913440"/>
        <c:crosses val="autoZero"/>
        <c:auto val="1"/>
        <c:lblAlgn val="ctr"/>
        <c:lblOffset val="100"/>
        <c:noMultiLvlLbl val="0"/>
      </c:catAx>
      <c:valAx>
        <c:axId val="342913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2913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A453BD-28DF-4482-92EA-F3E8EF7864BD}" type="doc">
      <dgm:prSet loTypeId="urn:microsoft.com/office/officeart/2005/8/layout/list1" loCatId="list" qsTypeId="urn:microsoft.com/office/officeart/2005/8/quickstyle/3d3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F4DA0137-E875-470F-A6FC-D0E86400FA82}" type="pres">
      <dgm:prSet presAssocID="{09A453BD-28DF-4482-92EA-F3E8EF7864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84980E9-80CF-45F7-9D75-D30719527754}" type="presOf" srcId="{09A453BD-28DF-4482-92EA-F3E8EF7864BD}" destId="{F4DA0137-E875-470F-A6FC-D0E86400FA82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453BD-28DF-4482-92EA-F3E8EF7864BD}" type="doc">
      <dgm:prSet loTypeId="urn:microsoft.com/office/officeart/2005/8/layout/list1" loCatId="list" qsTypeId="urn:microsoft.com/office/officeart/2005/8/quickstyle/3d3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80076B9F-4D83-4488-BCB7-E62286AE6B8E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Земли сельскохозяйственного назначения 168 034 га</a:t>
          </a:r>
          <a:endParaRPr lang="ru-RU" sz="1800" b="1" dirty="0">
            <a:solidFill>
              <a:schemeClr val="tx1"/>
            </a:solidFill>
          </a:endParaRPr>
        </a:p>
      </dgm:t>
    </dgm:pt>
    <dgm:pt modelId="{980E36EC-A775-404B-A632-727F22236EBF}" type="parTrans" cxnId="{6AC18E68-8BD5-4803-B04F-6E638CBBEF5B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72B163DC-9EC6-449B-AEDA-6313563A236D}" type="sibTrans" cxnId="{6AC18E68-8BD5-4803-B04F-6E638CBBEF5B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E39EE497-9EA2-40D1-9FAA-531493428417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Земли населенных пунктов 6 886 га</a:t>
          </a:r>
          <a:endParaRPr lang="ru-RU" sz="1800" b="1" dirty="0">
            <a:solidFill>
              <a:schemeClr val="tx1"/>
            </a:solidFill>
          </a:endParaRPr>
        </a:p>
      </dgm:t>
    </dgm:pt>
    <dgm:pt modelId="{1DE679B1-E802-4946-A7BD-916E919A0FD6}" type="parTrans" cxnId="{5996C532-D74D-48F1-B152-1714AD78E467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CD7DA4CD-B260-4C95-A94F-80F1A5A2EAD6}" type="sibTrans" cxnId="{5996C532-D74D-48F1-B152-1714AD78E467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A5B30152-EBB3-4FE1-9054-8F61AE454C3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Земли промышленности, энергетики, транспорта, связи 4 940 га</a:t>
          </a:r>
          <a:endParaRPr lang="ru-RU" sz="1800" b="1" dirty="0">
            <a:solidFill>
              <a:schemeClr val="tx1"/>
            </a:solidFill>
          </a:endParaRPr>
        </a:p>
      </dgm:t>
    </dgm:pt>
    <dgm:pt modelId="{9DF463E2-40C4-42EA-B78B-169B2A1034BC}" type="parTrans" cxnId="{C5A83FD2-6C6C-409C-8694-211DAFD5A581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F232D264-4B89-457A-8F6C-ACF39B2FA37C}" type="sibTrans" cxnId="{C5A83FD2-6C6C-409C-8694-211DAFD5A581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E566C207-DB11-4B02-B00E-417F0B031E9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Земли особо охраняемых территорий и объектов 442 га</a:t>
          </a:r>
          <a:endParaRPr lang="ru-RU" sz="1800" b="1" dirty="0">
            <a:solidFill>
              <a:schemeClr val="tx1"/>
            </a:solidFill>
          </a:endParaRPr>
        </a:p>
      </dgm:t>
    </dgm:pt>
    <dgm:pt modelId="{C199BE48-6E70-45C8-B40F-6152529E9F0F}" type="parTrans" cxnId="{643F4143-3D57-453F-AAE6-B6F57397E4B2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CA9B04E2-AEEA-4B67-8F79-94AFEC6BAE40}" type="sibTrans" cxnId="{643F4143-3D57-453F-AAE6-B6F57397E4B2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1EE2D2EB-4E0A-48F9-81DB-27BA60281914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</a:rPr>
            <a:t>Земли лесного фонда 53 799 га</a:t>
          </a:r>
          <a:endParaRPr lang="ru-RU" sz="1800" b="1" dirty="0">
            <a:solidFill>
              <a:schemeClr val="tx1"/>
            </a:solidFill>
          </a:endParaRPr>
        </a:p>
      </dgm:t>
    </dgm:pt>
    <dgm:pt modelId="{885857CA-08A2-43FC-BC28-6F27C49903F6}" type="parTrans" cxnId="{DDB8EE0C-5120-41B6-AE3F-3864582D0E8B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BC111C0D-AD2C-4159-9733-5BC8AC13B8B1}" type="sibTrans" cxnId="{DDB8EE0C-5120-41B6-AE3F-3864582D0E8B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82EDAB30-0C07-46E0-88B3-9CCE00D1A1BA}">
      <dgm:prSet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</a:rPr>
            <a:t>Земли водного фонда 1 228 га</a:t>
          </a:r>
          <a:endParaRPr lang="ru-RU" sz="1800" b="1" dirty="0">
            <a:solidFill>
              <a:schemeClr val="tx1"/>
            </a:solidFill>
          </a:endParaRPr>
        </a:p>
      </dgm:t>
    </dgm:pt>
    <dgm:pt modelId="{A5F281CB-CA99-4C34-B819-3ABED6FB4F58}" type="parTrans" cxnId="{651CE6C5-2EA2-48FD-9463-F301A71D0ACD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4BC656F5-F5D1-45C3-A137-DA3145313EEA}" type="sibTrans" cxnId="{651CE6C5-2EA2-48FD-9463-F301A71D0ACD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8EE6112B-F878-4C6A-9A26-E295BF00D243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Земли запаса 8 227 га</a:t>
          </a:r>
          <a:endParaRPr lang="ru-RU" sz="1800" b="1" dirty="0">
            <a:solidFill>
              <a:schemeClr val="tx1"/>
            </a:solidFill>
          </a:endParaRPr>
        </a:p>
      </dgm:t>
    </dgm:pt>
    <dgm:pt modelId="{0DB8AD74-9BF0-48C0-A9C5-C9AF984A5A34}" type="parTrans" cxnId="{22C5D881-1D99-4571-B74A-867550655472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2AAFB8B3-9005-44FF-82FF-36D8EF7A9CDC}" type="sibTrans" cxnId="{22C5D881-1D99-4571-B74A-867550655472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F4DA0137-E875-470F-A6FC-D0E86400FA82}" type="pres">
      <dgm:prSet presAssocID="{09A453BD-28DF-4482-92EA-F3E8EF7864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8AC5AE-C3C3-4B52-B51E-A72D1EE15C65}" type="pres">
      <dgm:prSet presAssocID="{80076B9F-4D83-4488-BCB7-E62286AE6B8E}" presName="parentLin" presStyleCnt="0"/>
      <dgm:spPr/>
    </dgm:pt>
    <dgm:pt modelId="{9E1EB3A0-3D63-416E-AD76-E17275374230}" type="pres">
      <dgm:prSet presAssocID="{80076B9F-4D83-4488-BCB7-E62286AE6B8E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FFB236F2-36B3-4361-8296-5B2D98AF8B93}" type="pres">
      <dgm:prSet presAssocID="{80076B9F-4D83-4488-BCB7-E62286AE6B8E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A6AEE-653F-44FD-BF91-43D4C83F985D}" type="pres">
      <dgm:prSet presAssocID="{80076B9F-4D83-4488-BCB7-E62286AE6B8E}" presName="negativeSpace" presStyleCnt="0"/>
      <dgm:spPr/>
    </dgm:pt>
    <dgm:pt modelId="{7CFD3AA6-D8F3-4163-812C-5D1C2987386C}" type="pres">
      <dgm:prSet presAssocID="{80076B9F-4D83-4488-BCB7-E62286AE6B8E}" presName="childText" presStyleLbl="conFgAcc1" presStyleIdx="0" presStyleCnt="7">
        <dgm:presLayoutVars>
          <dgm:bulletEnabled val="1"/>
        </dgm:presLayoutVars>
      </dgm:prSet>
      <dgm:spPr/>
    </dgm:pt>
    <dgm:pt modelId="{FC751FEE-001D-4092-A725-1BBE6C3460CD}" type="pres">
      <dgm:prSet presAssocID="{72B163DC-9EC6-449B-AEDA-6313563A236D}" presName="spaceBetweenRectangles" presStyleCnt="0"/>
      <dgm:spPr/>
    </dgm:pt>
    <dgm:pt modelId="{EE1CAD60-D456-4FCB-AC99-16F7AD622CBB}" type="pres">
      <dgm:prSet presAssocID="{E39EE497-9EA2-40D1-9FAA-531493428417}" presName="parentLin" presStyleCnt="0"/>
      <dgm:spPr/>
    </dgm:pt>
    <dgm:pt modelId="{F531EDA0-27B0-4657-AAE3-11C16BB01374}" type="pres">
      <dgm:prSet presAssocID="{E39EE497-9EA2-40D1-9FAA-531493428417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43242CFC-8A0F-4361-9A0E-0028A942D62E}" type="pres">
      <dgm:prSet presAssocID="{E39EE497-9EA2-40D1-9FAA-531493428417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A6602-6A31-4925-B967-9515A238227F}" type="pres">
      <dgm:prSet presAssocID="{E39EE497-9EA2-40D1-9FAA-531493428417}" presName="negativeSpace" presStyleCnt="0"/>
      <dgm:spPr/>
    </dgm:pt>
    <dgm:pt modelId="{FF2A168A-1093-4F69-A0F3-BC63E18E8157}" type="pres">
      <dgm:prSet presAssocID="{E39EE497-9EA2-40D1-9FAA-531493428417}" presName="childText" presStyleLbl="conFgAcc1" presStyleIdx="1" presStyleCnt="7">
        <dgm:presLayoutVars>
          <dgm:bulletEnabled val="1"/>
        </dgm:presLayoutVars>
      </dgm:prSet>
      <dgm:spPr/>
    </dgm:pt>
    <dgm:pt modelId="{F0A683E8-6850-424E-A99E-60931A00797B}" type="pres">
      <dgm:prSet presAssocID="{CD7DA4CD-B260-4C95-A94F-80F1A5A2EAD6}" presName="spaceBetweenRectangles" presStyleCnt="0"/>
      <dgm:spPr/>
    </dgm:pt>
    <dgm:pt modelId="{F2CA16C7-B9B1-438B-A1C8-641471B5CDB4}" type="pres">
      <dgm:prSet presAssocID="{A5B30152-EBB3-4FE1-9054-8F61AE454C39}" presName="parentLin" presStyleCnt="0"/>
      <dgm:spPr/>
    </dgm:pt>
    <dgm:pt modelId="{AACCBFD4-2A2E-4DCB-B793-B7B1690A465C}" type="pres">
      <dgm:prSet presAssocID="{A5B30152-EBB3-4FE1-9054-8F61AE454C39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B45452C8-178E-4D34-BD77-CC6080261603}" type="pres">
      <dgm:prSet presAssocID="{A5B30152-EBB3-4FE1-9054-8F61AE454C39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1D7E4E-DDC9-4033-88D6-714BA13D1F70}" type="pres">
      <dgm:prSet presAssocID="{A5B30152-EBB3-4FE1-9054-8F61AE454C39}" presName="negativeSpace" presStyleCnt="0"/>
      <dgm:spPr/>
    </dgm:pt>
    <dgm:pt modelId="{9BF5C98A-ADD6-4827-8400-CAAD83DEBB19}" type="pres">
      <dgm:prSet presAssocID="{A5B30152-EBB3-4FE1-9054-8F61AE454C39}" presName="childText" presStyleLbl="conFgAcc1" presStyleIdx="2" presStyleCnt="7">
        <dgm:presLayoutVars>
          <dgm:bulletEnabled val="1"/>
        </dgm:presLayoutVars>
      </dgm:prSet>
      <dgm:spPr/>
    </dgm:pt>
    <dgm:pt modelId="{8D4A43C3-5639-491A-B63C-8905B2F31E55}" type="pres">
      <dgm:prSet presAssocID="{F232D264-4B89-457A-8F6C-ACF39B2FA37C}" presName="spaceBetweenRectangles" presStyleCnt="0"/>
      <dgm:spPr/>
    </dgm:pt>
    <dgm:pt modelId="{7F1AED44-66B2-4385-8974-2D5C495784D7}" type="pres">
      <dgm:prSet presAssocID="{E566C207-DB11-4B02-B00E-417F0B031E92}" presName="parentLin" presStyleCnt="0"/>
      <dgm:spPr/>
    </dgm:pt>
    <dgm:pt modelId="{30754B60-2833-4009-9097-EA5B748324B5}" type="pres">
      <dgm:prSet presAssocID="{E566C207-DB11-4B02-B00E-417F0B031E92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5BDE5B55-8B45-4200-A0E1-25D70E22329D}" type="pres">
      <dgm:prSet presAssocID="{E566C207-DB11-4B02-B00E-417F0B031E92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568B2D-2112-4807-80AC-FE8D706FE4DF}" type="pres">
      <dgm:prSet presAssocID="{E566C207-DB11-4B02-B00E-417F0B031E92}" presName="negativeSpace" presStyleCnt="0"/>
      <dgm:spPr/>
    </dgm:pt>
    <dgm:pt modelId="{63EEC559-2940-45D4-AFF8-428A2C6AA97E}" type="pres">
      <dgm:prSet presAssocID="{E566C207-DB11-4B02-B00E-417F0B031E92}" presName="childText" presStyleLbl="conFgAcc1" presStyleIdx="3" presStyleCnt="7">
        <dgm:presLayoutVars>
          <dgm:bulletEnabled val="1"/>
        </dgm:presLayoutVars>
      </dgm:prSet>
      <dgm:spPr/>
    </dgm:pt>
    <dgm:pt modelId="{7FA2C577-C552-4429-9BCD-7CA975C6F435}" type="pres">
      <dgm:prSet presAssocID="{CA9B04E2-AEEA-4B67-8F79-94AFEC6BAE40}" presName="spaceBetweenRectangles" presStyleCnt="0"/>
      <dgm:spPr/>
    </dgm:pt>
    <dgm:pt modelId="{975A3346-713B-4E41-8E5C-861C02F9121A}" type="pres">
      <dgm:prSet presAssocID="{1EE2D2EB-4E0A-48F9-81DB-27BA60281914}" presName="parentLin" presStyleCnt="0"/>
      <dgm:spPr/>
    </dgm:pt>
    <dgm:pt modelId="{6CA288AC-8E82-4C1C-A656-D59E69938A98}" type="pres">
      <dgm:prSet presAssocID="{1EE2D2EB-4E0A-48F9-81DB-27BA60281914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5864B134-D17D-42CC-B84F-ED53AEF966DE}" type="pres">
      <dgm:prSet presAssocID="{1EE2D2EB-4E0A-48F9-81DB-27BA60281914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E581F5-BCAB-430C-B122-41BCFD0CA4C9}" type="pres">
      <dgm:prSet presAssocID="{1EE2D2EB-4E0A-48F9-81DB-27BA60281914}" presName="negativeSpace" presStyleCnt="0"/>
      <dgm:spPr/>
    </dgm:pt>
    <dgm:pt modelId="{490B2B1A-EA79-4ACE-A380-C427885E127C}" type="pres">
      <dgm:prSet presAssocID="{1EE2D2EB-4E0A-48F9-81DB-27BA60281914}" presName="childText" presStyleLbl="conFgAcc1" presStyleIdx="4" presStyleCnt="7">
        <dgm:presLayoutVars>
          <dgm:bulletEnabled val="1"/>
        </dgm:presLayoutVars>
      </dgm:prSet>
      <dgm:spPr/>
    </dgm:pt>
    <dgm:pt modelId="{7805062D-0A3D-4652-881F-1B95DAC391DC}" type="pres">
      <dgm:prSet presAssocID="{BC111C0D-AD2C-4159-9733-5BC8AC13B8B1}" presName="spaceBetweenRectangles" presStyleCnt="0"/>
      <dgm:spPr/>
    </dgm:pt>
    <dgm:pt modelId="{E25F7A38-02D6-4F2E-ADEA-77C6B8525F57}" type="pres">
      <dgm:prSet presAssocID="{82EDAB30-0C07-46E0-88B3-9CCE00D1A1BA}" presName="parentLin" presStyleCnt="0"/>
      <dgm:spPr/>
    </dgm:pt>
    <dgm:pt modelId="{1AA6924D-6B22-484E-BA0E-080A637BFAB3}" type="pres">
      <dgm:prSet presAssocID="{82EDAB30-0C07-46E0-88B3-9CCE00D1A1BA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E526705F-032F-43EF-BD7A-B6E1A3D9430B}" type="pres">
      <dgm:prSet presAssocID="{82EDAB30-0C07-46E0-88B3-9CCE00D1A1BA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6144E-C97F-4945-9CC8-6ECA1FA6431C}" type="pres">
      <dgm:prSet presAssocID="{82EDAB30-0C07-46E0-88B3-9CCE00D1A1BA}" presName="negativeSpace" presStyleCnt="0"/>
      <dgm:spPr/>
    </dgm:pt>
    <dgm:pt modelId="{7D7AA9FB-6BB6-4659-B7C8-A0D9A33B479A}" type="pres">
      <dgm:prSet presAssocID="{82EDAB30-0C07-46E0-88B3-9CCE00D1A1BA}" presName="childText" presStyleLbl="conFgAcc1" presStyleIdx="5" presStyleCnt="7">
        <dgm:presLayoutVars>
          <dgm:bulletEnabled val="1"/>
        </dgm:presLayoutVars>
      </dgm:prSet>
      <dgm:spPr/>
    </dgm:pt>
    <dgm:pt modelId="{7C32D4F4-453B-4A57-B441-CF47C9B8D245}" type="pres">
      <dgm:prSet presAssocID="{4BC656F5-F5D1-45C3-A137-DA3145313EEA}" presName="spaceBetweenRectangles" presStyleCnt="0"/>
      <dgm:spPr/>
    </dgm:pt>
    <dgm:pt modelId="{79E9E71F-0085-41E1-891E-2ED0989F3366}" type="pres">
      <dgm:prSet presAssocID="{8EE6112B-F878-4C6A-9A26-E295BF00D243}" presName="parentLin" presStyleCnt="0"/>
      <dgm:spPr/>
    </dgm:pt>
    <dgm:pt modelId="{B28D659B-A685-42EA-85BE-2D82D5DE9BD7}" type="pres">
      <dgm:prSet presAssocID="{8EE6112B-F878-4C6A-9A26-E295BF00D243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1DEA0C95-6E2A-4103-8B0E-CD85C38DC87E}" type="pres">
      <dgm:prSet presAssocID="{8EE6112B-F878-4C6A-9A26-E295BF00D243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7BEB9D-D75A-434A-A8A3-63BF102636C2}" type="pres">
      <dgm:prSet presAssocID="{8EE6112B-F878-4C6A-9A26-E295BF00D243}" presName="negativeSpace" presStyleCnt="0"/>
      <dgm:spPr/>
    </dgm:pt>
    <dgm:pt modelId="{73B5036D-061B-410E-BBB0-11DFAF04D942}" type="pres">
      <dgm:prSet presAssocID="{8EE6112B-F878-4C6A-9A26-E295BF00D243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88196D2A-4EB1-4FFB-893F-6777B132A726}" type="presOf" srcId="{1EE2D2EB-4E0A-48F9-81DB-27BA60281914}" destId="{6CA288AC-8E82-4C1C-A656-D59E69938A98}" srcOrd="0" destOrd="0" presId="urn:microsoft.com/office/officeart/2005/8/layout/list1"/>
    <dgm:cxn modelId="{DB0F3E50-83F7-4750-9965-8D0BCAABB9BB}" type="presOf" srcId="{E39EE497-9EA2-40D1-9FAA-531493428417}" destId="{F531EDA0-27B0-4657-AAE3-11C16BB01374}" srcOrd="0" destOrd="0" presId="urn:microsoft.com/office/officeart/2005/8/layout/list1"/>
    <dgm:cxn modelId="{DDB8EE0C-5120-41B6-AE3F-3864582D0E8B}" srcId="{09A453BD-28DF-4482-92EA-F3E8EF7864BD}" destId="{1EE2D2EB-4E0A-48F9-81DB-27BA60281914}" srcOrd="4" destOrd="0" parTransId="{885857CA-08A2-43FC-BC28-6F27C49903F6}" sibTransId="{BC111C0D-AD2C-4159-9733-5BC8AC13B8B1}"/>
    <dgm:cxn modelId="{2DE7AD18-601C-4E7B-9769-6B5D6B972BB3}" type="presOf" srcId="{E566C207-DB11-4B02-B00E-417F0B031E92}" destId="{30754B60-2833-4009-9097-EA5B748324B5}" srcOrd="0" destOrd="0" presId="urn:microsoft.com/office/officeart/2005/8/layout/list1"/>
    <dgm:cxn modelId="{6AC18E68-8BD5-4803-B04F-6E638CBBEF5B}" srcId="{09A453BD-28DF-4482-92EA-F3E8EF7864BD}" destId="{80076B9F-4D83-4488-BCB7-E62286AE6B8E}" srcOrd="0" destOrd="0" parTransId="{980E36EC-A775-404B-A632-727F22236EBF}" sibTransId="{72B163DC-9EC6-449B-AEDA-6313563A236D}"/>
    <dgm:cxn modelId="{ED67F93D-83D9-46F7-8911-3E4C0765E5D2}" type="presOf" srcId="{82EDAB30-0C07-46E0-88B3-9CCE00D1A1BA}" destId="{E526705F-032F-43EF-BD7A-B6E1A3D9430B}" srcOrd="1" destOrd="0" presId="urn:microsoft.com/office/officeart/2005/8/layout/list1"/>
    <dgm:cxn modelId="{9BC4D6EA-805F-4155-946D-6E938284E5CE}" type="presOf" srcId="{80076B9F-4D83-4488-BCB7-E62286AE6B8E}" destId="{9E1EB3A0-3D63-416E-AD76-E17275374230}" srcOrd="0" destOrd="0" presId="urn:microsoft.com/office/officeart/2005/8/layout/list1"/>
    <dgm:cxn modelId="{FE5BE4CE-C832-45C2-AD7A-40AD098CDB8E}" type="presOf" srcId="{1EE2D2EB-4E0A-48F9-81DB-27BA60281914}" destId="{5864B134-D17D-42CC-B84F-ED53AEF966DE}" srcOrd="1" destOrd="0" presId="urn:microsoft.com/office/officeart/2005/8/layout/list1"/>
    <dgm:cxn modelId="{22C5D881-1D99-4571-B74A-867550655472}" srcId="{09A453BD-28DF-4482-92EA-F3E8EF7864BD}" destId="{8EE6112B-F878-4C6A-9A26-E295BF00D243}" srcOrd="6" destOrd="0" parTransId="{0DB8AD74-9BF0-48C0-A9C5-C9AF984A5A34}" sibTransId="{2AAFB8B3-9005-44FF-82FF-36D8EF7A9CDC}"/>
    <dgm:cxn modelId="{B972BAAE-92A1-4ECA-AE6B-37D480CED8DE}" type="presOf" srcId="{09A453BD-28DF-4482-92EA-F3E8EF7864BD}" destId="{F4DA0137-E875-470F-A6FC-D0E86400FA82}" srcOrd="0" destOrd="0" presId="urn:microsoft.com/office/officeart/2005/8/layout/list1"/>
    <dgm:cxn modelId="{643F4143-3D57-453F-AAE6-B6F57397E4B2}" srcId="{09A453BD-28DF-4482-92EA-F3E8EF7864BD}" destId="{E566C207-DB11-4B02-B00E-417F0B031E92}" srcOrd="3" destOrd="0" parTransId="{C199BE48-6E70-45C8-B40F-6152529E9F0F}" sibTransId="{CA9B04E2-AEEA-4B67-8F79-94AFEC6BAE40}"/>
    <dgm:cxn modelId="{C5A83FD2-6C6C-409C-8694-211DAFD5A581}" srcId="{09A453BD-28DF-4482-92EA-F3E8EF7864BD}" destId="{A5B30152-EBB3-4FE1-9054-8F61AE454C39}" srcOrd="2" destOrd="0" parTransId="{9DF463E2-40C4-42EA-B78B-169B2A1034BC}" sibTransId="{F232D264-4B89-457A-8F6C-ACF39B2FA37C}"/>
    <dgm:cxn modelId="{0B8CBD67-D3DC-4DDC-ADDC-2D13C7A06D32}" type="presOf" srcId="{8EE6112B-F878-4C6A-9A26-E295BF00D243}" destId="{B28D659B-A685-42EA-85BE-2D82D5DE9BD7}" srcOrd="0" destOrd="0" presId="urn:microsoft.com/office/officeart/2005/8/layout/list1"/>
    <dgm:cxn modelId="{45D23EC1-4743-469B-A0AB-FEACE0C248E5}" type="presOf" srcId="{E39EE497-9EA2-40D1-9FAA-531493428417}" destId="{43242CFC-8A0F-4361-9A0E-0028A942D62E}" srcOrd="1" destOrd="0" presId="urn:microsoft.com/office/officeart/2005/8/layout/list1"/>
    <dgm:cxn modelId="{2B6A975B-8DAE-4686-A444-EA8CB7ED8DDB}" type="presOf" srcId="{8EE6112B-F878-4C6A-9A26-E295BF00D243}" destId="{1DEA0C95-6E2A-4103-8B0E-CD85C38DC87E}" srcOrd="1" destOrd="0" presId="urn:microsoft.com/office/officeart/2005/8/layout/list1"/>
    <dgm:cxn modelId="{651CE6C5-2EA2-48FD-9463-F301A71D0ACD}" srcId="{09A453BD-28DF-4482-92EA-F3E8EF7864BD}" destId="{82EDAB30-0C07-46E0-88B3-9CCE00D1A1BA}" srcOrd="5" destOrd="0" parTransId="{A5F281CB-CA99-4C34-B819-3ABED6FB4F58}" sibTransId="{4BC656F5-F5D1-45C3-A137-DA3145313EEA}"/>
    <dgm:cxn modelId="{345E8A47-5DB9-4A3A-8186-4039376BD54A}" type="presOf" srcId="{E566C207-DB11-4B02-B00E-417F0B031E92}" destId="{5BDE5B55-8B45-4200-A0E1-25D70E22329D}" srcOrd="1" destOrd="0" presId="urn:microsoft.com/office/officeart/2005/8/layout/list1"/>
    <dgm:cxn modelId="{316C0D12-EFBD-4C22-987B-B336E9B2F6EE}" type="presOf" srcId="{A5B30152-EBB3-4FE1-9054-8F61AE454C39}" destId="{AACCBFD4-2A2E-4DCB-B793-B7B1690A465C}" srcOrd="0" destOrd="0" presId="urn:microsoft.com/office/officeart/2005/8/layout/list1"/>
    <dgm:cxn modelId="{6C6C0A48-C9F5-46BB-B011-35944F9CD64B}" type="presOf" srcId="{82EDAB30-0C07-46E0-88B3-9CCE00D1A1BA}" destId="{1AA6924D-6B22-484E-BA0E-080A637BFAB3}" srcOrd="0" destOrd="0" presId="urn:microsoft.com/office/officeart/2005/8/layout/list1"/>
    <dgm:cxn modelId="{D3D18178-1257-41F0-A8CC-FD411B29CF54}" type="presOf" srcId="{A5B30152-EBB3-4FE1-9054-8F61AE454C39}" destId="{B45452C8-178E-4D34-BD77-CC6080261603}" srcOrd="1" destOrd="0" presId="urn:microsoft.com/office/officeart/2005/8/layout/list1"/>
    <dgm:cxn modelId="{D0A7B62A-12A6-4F69-B92A-B5516C16312B}" type="presOf" srcId="{80076B9F-4D83-4488-BCB7-E62286AE6B8E}" destId="{FFB236F2-36B3-4361-8296-5B2D98AF8B93}" srcOrd="1" destOrd="0" presId="urn:microsoft.com/office/officeart/2005/8/layout/list1"/>
    <dgm:cxn modelId="{5996C532-D74D-48F1-B152-1714AD78E467}" srcId="{09A453BD-28DF-4482-92EA-F3E8EF7864BD}" destId="{E39EE497-9EA2-40D1-9FAA-531493428417}" srcOrd="1" destOrd="0" parTransId="{1DE679B1-E802-4946-A7BD-916E919A0FD6}" sibTransId="{CD7DA4CD-B260-4C95-A94F-80F1A5A2EAD6}"/>
    <dgm:cxn modelId="{3F0ED1DD-7110-4513-A440-96DACC7242A6}" type="presParOf" srcId="{F4DA0137-E875-470F-A6FC-D0E86400FA82}" destId="{2D8AC5AE-C3C3-4B52-B51E-A72D1EE15C65}" srcOrd="0" destOrd="0" presId="urn:microsoft.com/office/officeart/2005/8/layout/list1"/>
    <dgm:cxn modelId="{C540D8D6-85CF-42D3-8276-F306C2EC0456}" type="presParOf" srcId="{2D8AC5AE-C3C3-4B52-B51E-A72D1EE15C65}" destId="{9E1EB3A0-3D63-416E-AD76-E17275374230}" srcOrd="0" destOrd="0" presId="urn:microsoft.com/office/officeart/2005/8/layout/list1"/>
    <dgm:cxn modelId="{E1419455-7E9C-4503-9F0A-FF83BBDBB09A}" type="presParOf" srcId="{2D8AC5AE-C3C3-4B52-B51E-A72D1EE15C65}" destId="{FFB236F2-36B3-4361-8296-5B2D98AF8B93}" srcOrd="1" destOrd="0" presId="urn:microsoft.com/office/officeart/2005/8/layout/list1"/>
    <dgm:cxn modelId="{E1DE98BE-669F-4A85-92B9-AF113EC33815}" type="presParOf" srcId="{F4DA0137-E875-470F-A6FC-D0E86400FA82}" destId="{8AFA6AEE-653F-44FD-BF91-43D4C83F985D}" srcOrd="1" destOrd="0" presId="urn:microsoft.com/office/officeart/2005/8/layout/list1"/>
    <dgm:cxn modelId="{79E486AF-BF38-44E0-AB1A-A239FF18E576}" type="presParOf" srcId="{F4DA0137-E875-470F-A6FC-D0E86400FA82}" destId="{7CFD3AA6-D8F3-4163-812C-5D1C2987386C}" srcOrd="2" destOrd="0" presId="urn:microsoft.com/office/officeart/2005/8/layout/list1"/>
    <dgm:cxn modelId="{EA4AF3A1-E3C6-424C-B6C5-E8C66FD18B41}" type="presParOf" srcId="{F4DA0137-E875-470F-A6FC-D0E86400FA82}" destId="{FC751FEE-001D-4092-A725-1BBE6C3460CD}" srcOrd="3" destOrd="0" presId="urn:microsoft.com/office/officeart/2005/8/layout/list1"/>
    <dgm:cxn modelId="{F8E0367F-87E2-4002-B35F-98A412B7B810}" type="presParOf" srcId="{F4DA0137-E875-470F-A6FC-D0E86400FA82}" destId="{EE1CAD60-D456-4FCB-AC99-16F7AD622CBB}" srcOrd="4" destOrd="0" presId="urn:microsoft.com/office/officeart/2005/8/layout/list1"/>
    <dgm:cxn modelId="{25F1ECF4-BE5B-4CEA-9071-C41B4AF6131A}" type="presParOf" srcId="{EE1CAD60-D456-4FCB-AC99-16F7AD622CBB}" destId="{F531EDA0-27B0-4657-AAE3-11C16BB01374}" srcOrd="0" destOrd="0" presId="urn:microsoft.com/office/officeart/2005/8/layout/list1"/>
    <dgm:cxn modelId="{489AAD09-98CF-425F-951F-A29225F8C841}" type="presParOf" srcId="{EE1CAD60-D456-4FCB-AC99-16F7AD622CBB}" destId="{43242CFC-8A0F-4361-9A0E-0028A942D62E}" srcOrd="1" destOrd="0" presId="urn:microsoft.com/office/officeart/2005/8/layout/list1"/>
    <dgm:cxn modelId="{307D9D2D-EECF-415C-82CB-76514C45F7D8}" type="presParOf" srcId="{F4DA0137-E875-470F-A6FC-D0E86400FA82}" destId="{6FCA6602-6A31-4925-B967-9515A238227F}" srcOrd="5" destOrd="0" presId="urn:microsoft.com/office/officeart/2005/8/layout/list1"/>
    <dgm:cxn modelId="{DC32EB0E-64E6-4542-9C3D-F921F6B0F7DB}" type="presParOf" srcId="{F4DA0137-E875-470F-A6FC-D0E86400FA82}" destId="{FF2A168A-1093-4F69-A0F3-BC63E18E8157}" srcOrd="6" destOrd="0" presId="urn:microsoft.com/office/officeart/2005/8/layout/list1"/>
    <dgm:cxn modelId="{9787989E-27DF-4684-B534-92CF2B8BDB49}" type="presParOf" srcId="{F4DA0137-E875-470F-A6FC-D0E86400FA82}" destId="{F0A683E8-6850-424E-A99E-60931A00797B}" srcOrd="7" destOrd="0" presId="urn:microsoft.com/office/officeart/2005/8/layout/list1"/>
    <dgm:cxn modelId="{00C4093D-5DA1-4980-A592-F74ADC206331}" type="presParOf" srcId="{F4DA0137-E875-470F-A6FC-D0E86400FA82}" destId="{F2CA16C7-B9B1-438B-A1C8-641471B5CDB4}" srcOrd="8" destOrd="0" presId="urn:microsoft.com/office/officeart/2005/8/layout/list1"/>
    <dgm:cxn modelId="{FFD6203D-F2AA-4F0A-9008-8B72F8854555}" type="presParOf" srcId="{F2CA16C7-B9B1-438B-A1C8-641471B5CDB4}" destId="{AACCBFD4-2A2E-4DCB-B793-B7B1690A465C}" srcOrd="0" destOrd="0" presId="urn:microsoft.com/office/officeart/2005/8/layout/list1"/>
    <dgm:cxn modelId="{D1E6235B-0DC2-4533-8B2C-A4EB77DA6A05}" type="presParOf" srcId="{F2CA16C7-B9B1-438B-A1C8-641471B5CDB4}" destId="{B45452C8-178E-4D34-BD77-CC6080261603}" srcOrd="1" destOrd="0" presId="urn:microsoft.com/office/officeart/2005/8/layout/list1"/>
    <dgm:cxn modelId="{0FA42DEF-B140-4ABE-A450-BEDD34A57BD9}" type="presParOf" srcId="{F4DA0137-E875-470F-A6FC-D0E86400FA82}" destId="{BE1D7E4E-DDC9-4033-88D6-714BA13D1F70}" srcOrd="9" destOrd="0" presId="urn:microsoft.com/office/officeart/2005/8/layout/list1"/>
    <dgm:cxn modelId="{CE4F99C9-EDA1-45B3-824C-9FD8E995BA6A}" type="presParOf" srcId="{F4DA0137-E875-470F-A6FC-D0E86400FA82}" destId="{9BF5C98A-ADD6-4827-8400-CAAD83DEBB19}" srcOrd="10" destOrd="0" presId="urn:microsoft.com/office/officeart/2005/8/layout/list1"/>
    <dgm:cxn modelId="{834C5EC4-077C-4376-BA0A-BB16234E1F84}" type="presParOf" srcId="{F4DA0137-E875-470F-A6FC-D0E86400FA82}" destId="{8D4A43C3-5639-491A-B63C-8905B2F31E55}" srcOrd="11" destOrd="0" presId="urn:microsoft.com/office/officeart/2005/8/layout/list1"/>
    <dgm:cxn modelId="{D878179D-846B-4F08-92DD-165E590BF88A}" type="presParOf" srcId="{F4DA0137-E875-470F-A6FC-D0E86400FA82}" destId="{7F1AED44-66B2-4385-8974-2D5C495784D7}" srcOrd="12" destOrd="0" presId="urn:microsoft.com/office/officeart/2005/8/layout/list1"/>
    <dgm:cxn modelId="{61D0A768-18DA-4807-86EA-AFB7B14D254F}" type="presParOf" srcId="{7F1AED44-66B2-4385-8974-2D5C495784D7}" destId="{30754B60-2833-4009-9097-EA5B748324B5}" srcOrd="0" destOrd="0" presId="urn:microsoft.com/office/officeart/2005/8/layout/list1"/>
    <dgm:cxn modelId="{FBE24198-3961-455D-8C22-5F36B7C05323}" type="presParOf" srcId="{7F1AED44-66B2-4385-8974-2D5C495784D7}" destId="{5BDE5B55-8B45-4200-A0E1-25D70E22329D}" srcOrd="1" destOrd="0" presId="urn:microsoft.com/office/officeart/2005/8/layout/list1"/>
    <dgm:cxn modelId="{38DF698F-95E6-428A-BC74-EFEC546DC0C1}" type="presParOf" srcId="{F4DA0137-E875-470F-A6FC-D0E86400FA82}" destId="{A1568B2D-2112-4807-80AC-FE8D706FE4DF}" srcOrd="13" destOrd="0" presId="urn:microsoft.com/office/officeart/2005/8/layout/list1"/>
    <dgm:cxn modelId="{6D8BC3D4-68E7-4684-AFCB-4A6A4A6546EE}" type="presParOf" srcId="{F4DA0137-E875-470F-A6FC-D0E86400FA82}" destId="{63EEC559-2940-45D4-AFF8-428A2C6AA97E}" srcOrd="14" destOrd="0" presId="urn:microsoft.com/office/officeart/2005/8/layout/list1"/>
    <dgm:cxn modelId="{511E8AED-26E0-41FC-84FA-C15823C5FA32}" type="presParOf" srcId="{F4DA0137-E875-470F-A6FC-D0E86400FA82}" destId="{7FA2C577-C552-4429-9BCD-7CA975C6F435}" srcOrd="15" destOrd="0" presId="urn:microsoft.com/office/officeart/2005/8/layout/list1"/>
    <dgm:cxn modelId="{EC023FC5-4434-4C1A-A674-F851F9BC681C}" type="presParOf" srcId="{F4DA0137-E875-470F-A6FC-D0E86400FA82}" destId="{975A3346-713B-4E41-8E5C-861C02F9121A}" srcOrd="16" destOrd="0" presId="urn:microsoft.com/office/officeart/2005/8/layout/list1"/>
    <dgm:cxn modelId="{280C06D5-9B84-4A06-9B7E-2E46E6D6AEB0}" type="presParOf" srcId="{975A3346-713B-4E41-8E5C-861C02F9121A}" destId="{6CA288AC-8E82-4C1C-A656-D59E69938A98}" srcOrd="0" destOrd="0" presId="urn:microsoft.com/office/officeart/2005/8/layout/list1"/>
    <dgm:cxn modelId="{72446090-D90C-49EC-B4D8-09C4CBDCE716}" type="presParOf" srcId="{975A3346-713B-4E41-8E5C-861C02F9121A}" destId="{5864B134-D17D-42CC-B84F-ED53AEF966DE}" srcOrd="1" destOrd="0" presId="urn:microsoft.com/office/officeart/2005/8/layout/list1"/>
    <dgm:cxn modelId="{17C0AA7F-F67F-4441-99B7-67960EF04A0D}" type="presParOf" srcId="{F4DA0137-E875-470F-A6FC-D0E86400FA82}" destId="{1BE581F5-BCAB-430C-B122-41BCFD0CA4C9}" srcOrd="17" destOrd="0" presId="urn:microsoft.com/office/officeart/2005/8/layout/list1"/>
    <dgm:cxn modelId="{C5A87B35-D882-44AF-B945-CFC70520D4E0}" type="presParOf" srcId="{F4DA0137-E875-470F-A6FC-D0E86400FA82}" destId="{490B2B1A-EA79-4ACE-A380-C427885E127C}" srcOrd="18" destOrd="0" presId="urn:microsoft.com/office/officeart/2005/8/layout/list1"/>
    <dgm:cxn modelId="{4BEA68AF-2F74-46BA-B831-960E6D2D928F}" type="presParOf" srcId="{F4DA0137-E875-470F-A6FC-D0E86400FA82}" destId="{7805062D-0A3D-4652-881F-1B95DAC391DC}" srcOrd="19" destOrd="0" presId="urn:microsoft.com/office/officeart/2005/8/layout/list1"/>
    <dgm:cxn modelId="{BEDEB8A5-E5CA-41EE-ADD1-0DAC7942F6B1}" type="presParOf" srcId="{F4DA0137-E875-470F-A6FC-D0E86400FA82}" destId="{E25F7A38-02D6-4F2E-ADEA-77C6B8525F57}" srcOrd="20" destOrd="0" presId="urn:microsoft.com/office/officeart/2005/8/layout/list1"/>
    <dgm:cxn modelId="{58E84618-0653-4FBA-B2DB-8202793F7173}" type="presParOf" srcId="{E25F7A38-02D6-4F2E-ADEA-77C6B8525F57}" destId="{1AA6924D-6B22-484E-BA0E-080A637BFAB3}" srcOrd="0" destOrd="0" presId="urn:microsoft.com/office/officeart/2005/8/layout/list1"/>
    <dgm:cxn modelId="{967DAE9D-B16D-49DB-A4AA-ACD034AA77FA}" type="presParOf" srcId="{E25F7A38-02D6-4F2E-ADEA-77C6B8525F57}" destId="{E526705F-032F-43EF-BD7A-B6E1A3D9430B}" srcOrd="1" destOrd="0" presId="urn:microsoft.com/office/officeart/2005/8/layout/list1"/>
    <dgm:cxn modelId="{A5E000C0-A889-4356-BDCB-E3910542C512}" type="presParOf" srcId="{F4DA0137-E875-470F-A6FC-D0E86400FA82}" destId="{1B86144E-C97F-4945-9CC8-6ECA1FA6431C}" srcOrd="21" destOrd="0" presId="urn:microsoft.com/office/officeart/2005/8/layout/list1"/>
    <dgm:cxn modelId="{276AB235-E1F0-4187-8E43-99E6340A18F0}" type="presParOf" srcId="{F4DA0137-E875-470F-A6FC-D0E86400FA82}" destId="{7D7AA9FB-6BB6-4659-B7C8-A0D9A33B479A}" srcOrd="22" destOrd="0" presId="urn:microsoft.com/office/officeart/2005/8/layout/list1"/>
    <dgm:cxn modelId="{0764BE5E-B641-4828-BC41-C95813FFF9EA}" type="presParOf" srcId="{F4DA0137-E875-470F-A6FC-D0E86400FA82}" destId="{7C32D4F4-453B-4A57-B441-CF47C9B8D245}" srcOrd="23" destOrd="0" presId="urn:microsoft.com/office/officeart/2005/8/layout/list1"/>
    <dgm:cxn modelId="{BDC9A519-AB85-49A1-8A6A-8EE5F57482D7}" type="presParOf" srcId="{F4DA0137-E875-470F-A6FC-D0E86400FA82}" destId="{79E9E71F-0085-41E1-891E-2ED0989F3366}" srcOrd="24" destOrd="0" presId="urn:microsoft.com/office/officeart/2005/8/layout/list1"/>
    <dgm:cxn modelId="{E52F6E9B-47F2-4D90-999B-B7069AD0E4B9}" type="presParOf" srcId="{79E9E71F-0085-41E1-891E-2ED0989F3366}" destId="{B28D659B-A685-42EA-85BE-2D82D5DE9BD7}" srcOrd="0" destOrd="0" presId="urn:microsoft.com/office/officeart/2005/8/layout/list1"/>
    <dgm:cxn modelId="{B37D5BAF-3AA5-4F9D-A2C8-9C6C0F5BCB1D}" type="presParOf" srcId="{79E9E71F-0085-41E1-891E-2ED0989F3366}" destId="{1DEA0C95-6E2A-4103-8B0E-CD85C38DC87E}" srcOrd="1" destOrd="0" presId="urn:microsoft.com/office/officeart/2005/8/layout/list1"/>
    <dgm:cxn modelId="{26A965CD-6B08-4988-A112-E9DC334AFC77}" type="presParOf" srcId="{F4DA0137-E875-470F-A6FC-D0E86400FA82}" destId="{B17BEB9D-D75A-434A-A8A3-63BF102636C2}" srcOrd="25" destOrd="0" presId="urn:microsoft.com/office/officeart/2005/8/layout/list1"/>
    <dgm:cxn modelId="{76B5BB42-3B7D-415B-92CD-99795C9359E5}" type="presParOf" srcId="{F4DA0137-E875-470F-A6FC-D0E86400FA82}" destId="{73B5036D-061B-410E-BBB0-11DFAF04D942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73CD74-3AE9-42B7-9E1D-8EDE7B82409D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E28587-8B73-4F00-AF67-BDCF453AD53E}">
      <dgm:prSet phldrT="[Текст]"/>
      <dgm:spPr/>
      <dgm:t>
        <a:bodyPr/>
        <a:lstStyle/>
        <a:p>
          <a:r>
            <a:rPr lang="ru-RU" b="1" dirty="0" smtClean="0"/>
            <a:t>85 месторождений торфа </a:t>
          </a:r>
        </a:p>
        <a:p>
          <a:r>
            <a:rPr lang="ru-RU" b="1" dirty="0" smtClean="0"/>
            <a:t>37 938 тыс. тонн</a:t>
          </a:r>
          <a:endParaRPr lang="ru-RU" b="1" dirty="0"/>
        </a:p>
      </dgm:t>
    </dgm:pt>
    <dgm:pt modelId="{31D4B56F-CEED-4711-AAF7-86A3557EF032}" type="parTrans" cxnId="{B2EF16AB-9DE8-4AF3-92D3-E76B1B2CB2F8}">
      <dgm:prSet/>
      <dgm:spPr/>
      <dgm:t>
        <a:bodyPr/>
        <a:lstStyle/>
        <a:p>
          <a:endParaRPr lang="ru-RU"/>
        </a:p>
      </dgm:t>
    </dgm:pt>
    <dgm:pt modelId="{107AFBC0-E00B-4A06-9CAB-82895F3A4763}" type="sibTrans" cxnId="{B2EF16AB-9DE8-4AF3-92D3-E76B1B2CB2F8}">
      <dgm:prSet/>
      <dgm:spPr/>
      <dgm:t>
        <a:bodyPr/>
        <a:lstStyle/>
        <a:p>
          <a:endParaRPr lang="ru-RU"/>
        </a:p>
      </dgm:t>
    </dgm:pt>
    <dgm:pt modelId="{84EFF7FA-0D75-44F1-A42F-FBEA53362AFC}">
      <dgm:prSet phldrT="[Текст]"/>
      <dgm:spPr/>
      <dgm:t>
        <a:bodyPr/>
        <a:lstStyle/>
        <a:p>
          <a:r>
            <a:rPr lang="ru-RU" b="1" dirty="0" smtClean="0"/>
            <a:t>9 месторождений песка</a:t>
          </a:r>
        </a:p>
        <a:p>
          <a:r>
            <a:rPr lang="ru-RU" b="1" dirty="0" smtClean="0"/>
            <a:t>1 654 тыс. га</a:t>
          </a:r>
          <a:endParaRPr lang="ru-RU" b="1" dirty="0"/>
        </a:p>
      </dgm:t>
    </dgm:pt>
    <dgm:pt modelId="{982CC75A-3D8A-4536-BEAD-A1E56F515324}" type="parTrans" cxnId="{8C3EACEF-26AE-45FF-9030-61A7784CC6B8}">
      <dgm:prSet/>
      <dgm:spPr/>
      <dgm:t>
        <a:bodyPr/>
        <a:lstStyle/>
        <a:p>
          <a:endParaRPr lang="ru-RU"/>
        </a:p>
      </dgm:t>
    </dgm:pt>
    <dgm:pt modelId="{91D56DED-8F6B-4770-8F62-14E8B9DA1D39}" type="sibTrans" cxnId="{8C3EACEF-26AE-45FF-9030-61A7784CC6B8}">
      <dgm:prSet/>
      <dgm:spPr/>
      <dgm:t>
        <a:bodyPr/>
        <a:lstStyle/>
        <a:p>
          <a:endParaRPr lang="ru-RU"/>
        </a:p>
      </dgm:t>
    </dgm:pt>
    <dgm:pt modelId="{2E61A0CA-8435-4A4F-8396-AF1BFE4F763F}">
      <dgm:prSet phldrT="[Текст]"/>
      <dgm:spPr/>
      <dgm:t>
        <a:bodyPr/>
        <a:lstStyle/>
        <a:p>
          <a:r>
            <a:rPr lang="ru-RU" b="1" dirty="0" smtClean="0"/>
            <a:t>2 месторождения легкоплавких глин</a:t>
          </a:r>
        </a:p>
        <a:p>
          <a:r>
            <a:rPr lang="ru-RU" b="1" dirty="0" smtClean="0"/>
            <a:t>3 637 тыс. га</a:t>
          </a:r>
          <a:endParaRPr lang="ru-RU" b="1" dirty="0"/>
        </a:p>
      </dgm:t>
    </dgm:pt>
    <dgm:pt modelId="{459FD565-1161-435F-9F4D-E430140A96B9}" type="parTrans" cxnId="{79B3C454-F9CC-48A1-BC0B-54DF7DA0ADB8}">
      <dgm:prSet/>
      <dgm:spPr/>
      <dgm:t>
        <a:bodyPr/>
        <a:lstStyle/>
        <a:p>
          <a:endParaRPr lang="ru-RU"/>
        </a:p>
      </dgm:t>
    </dgm:pt>
    <dgm:pt modelId="{E9132784-EA11-4BEE-BF18-53A28607A9A1}" type="sibTrans" cxnId="{79B3C454-F9CC-48A1-BC0B-54DF7DA0ADB8}">
      <dgm:prSet/>
      <dgm:spPr/>
      <dgm:t>
        <a:bodyPr/>
        <a:lstStyle/>
        <a:p>
          <a:endParaRPr lang="ru-RU"/>
        </a:p>
      </dgm:t>
    </dgm:pt>
    <dgm:pt modelId="{C3C0C5AE-A6C6-4811-BA1D-11FD10D827E3}">
      <dgm:prSet phldrT="[Текст]"/>
      <dgm:spPr/>
      <dgm:t>
        <a:bodyPr/>
        <a:lstStyle/>
        <a:p>
          <a:r>
            <a:rPr lang="ru-RU" b="1" dirty="0" smtClean="0"/>
            <a:t>10 месторождений сапропеля</a:t>
          </a:r>
        </a:p>
        <a:p>
          <a:r>
            <a:rPr lang="ru-RU" b="1" dirty="0" smtClean="0"/>
            <a:t>3 125 тыс. тонн</a:t>
          </a:r>
          <a:endParaRPr lang="ru-RU" b="1" dirty="0"/>
        </a:p>
      </dgm:t>
    </dgm:pt>
    <dgm:pt modelId="{1235580E-E429-45A8-875E-2F9DBD7EEAE5}" type="parTrans" cxnId="{49032E5F-00E1-408E-920C-6F74DDDA6666}">
      <dgm:prSet/>
      <dgm:spPr/>
      <dgm:t>
        <a:bodyPr/>
        <a:lstStyle/>
        <a:p>
          <a:endParaRPr lang="ru-RU"/>
        </a:p>
      </dgm:t>
    </dgm:pt>
    <dgm:pt modelId="{0E589FE3-9C63-4AA0-98DD-D61979ADC6DE}" type="sibTrans" cxnId="{49032E5F-00E1-408E-920C-6F74DDDA6666}">
      <dgm:prSet/>
      <dgm:spPr/>
      <dgm:t>
        <a:bodyPr/>
        <a:lstStyle/>
        <a:p>
          <a:endParaRPr lang="ru-RU"/>
        </a:p>
      </dgm:t>
    </dgm:pt>
    <dgm:pt modelId="{4E1444B8-0B85-4A7C-A699-A52186626809}" type="pres">
      <dgm:prSet presAssocID="{5E73CD74-3AE9-42B7-9E1D-8EDE7B82409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80F035-2789-47D5-9B63-E5996D037AB1}" type="pres">
      <dgm:prSet presAssocID="{A0E28587-8B73-4F00-AF67-BDCF453AD53E}" presName="compNode" presStyleCnt="0"/>
      <dgm:spPr/>
    </dgm:pt>
    <dgm:pt modelId="{3020B470-FE53-40CC-8C4B-5921093C65DE}" type="pres">
      <dgm:prSet presAssocID="{A0E28587-8B73-4F00-AF67-BDCF453AD53E}" presName="pict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71DCD67D-392C-4BB3-ADAA-72BC4F71ACEC}" type="pres">
      <dgm:prSet presAssocID="{A0E28587-8B73-4F00-AF67-BDCF453AD53E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EA711-9ECD-4381-9CD2-3C15AE824586}" type="pres">
      <dgm:prSet presAssocID="{107AFBC0-E00B-4A06-9CAB-82895F3A476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A908D26-C3FC-4857-AD81-DC383A70C5D9}" type="pres">
      <dgm:prSet presAssocID="{84EFF7FA-0D75-44F1-A42F-FBEA53362AFC}" presName="compNode" presStyleCnt="0"/>
      <dgm:spPr/>
    </dgm:pt>
    <dgm:pt modelId="{676905D2-9DF9-4331-B1E8-3CCBB6D9F2AD}" type="pres">
      <dgm:prSet presAssocID="{84EFF7FA-0D75-44F1-A42F-FBEA53362AFC}" presName="pictRect" presStyleLbl="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  <dgm:t>
        <a:bodyPr/>
        <a:lstStyle/>
        <a:p>
          <a:endParaRPr lang="ru-RU"/>
        </a:p>
      </dgm:t>
    </dgm:pt>
    <dgm:pt modelId="{CF45C364-04C6-4CF4-9484-BD79F9CA5F25}" type="pres">
      <dgm:prSet presAssocID="{84EFF7FA-0D75-44F1-A42F-FBEA53362AFC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10B7BB-BCAC-4EE8-B2D5-5AA4A2C5E515}" type="pres">
      <dgm:prSet presAssocID="{91D56DED-8F6B-4770-8F62-14E8B9DA1D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9B164DC-E66A-40DC-801A-DACEE821B34D}" type="pres">
      <dgm:prSet presAssocID="{2E61A0CA-8435-4A4F-8396-AF1BFE4F763F}" presName="compNode" presStyleCnt="0"/>
      <dgm:spPr/>
    </dgm:pt>
    <dgm:pt modelId="{1B2833CF-956A-4F7A-8D48-082752F2D3D4}" type="pres">
      <dgm:prSet presAssocID="{2E61A0CA-8435-4A4F-8396-AF1BFE4F763F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14BFD5B2-2473-4EA9-9D1E-3DDEED8B9EF9}" type="pres">
      <dgm:prSet presAssocID="{2E61A0CA-8435-4A4F-8396-AF1BFE4F763F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7D7A47-2C0D-4C90-9B69-2D260A3AEDA6}" type="pres">
      <dgm:prSet presAssocID="{E9132784-EA11-4BEE-BF18-53A28607A9A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1CCFB26-A4FB-4C78-8D88-325D127316C7}" type="pres">
      <dgm:prSet presAssocID="{C3C0C5AE-A6C6-4811-BA1D-11FD10D827E3}" presName="compNode" presStyleCnt="0"/>
      <dgm:spPr/>
    </dgm:pt>
    <dgm:pt modelId="{C7C14919-7DE9-41D8-A972-AC0C8AE41279}" type="pres">
      <dgm:prSet presAssocID="{C3C0C5AE-A6C6-4811-BA1D-11FD10D827E3}" presName="pictRect" presStyleLbl="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F0ED3AB-D435-4175-9F2C-FAC90EE31A6A}" type="pres">
      <dgm:prSet presAssocID="{C3C0C5AE-A6C6-4811-BA1D-11FD10D827E3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EF16AB-9DE8-4AF3-92D3-E76B1B2CB2F8}" srcId="{5E73CD74-3AE9-42B7-9E1D-8EDE7B82409D}" destId="{A0E28587-8B73-4F00-AF67-BDCF453AD53E}" srcOrd="0" destOrd="0" parTransId="{31D4B56F-CEED-4711-AAF7-86A3557EF032}" sibTransId="{107AFBC0-E00B-4A06-9CAB-82895F3A4763}"/>
    <dgm:cxn modelId="{3309C8AE-870F-4F02-82DA-CCEDE831A257}" type="presOf" srcId="{84EFF7FA-0D75-44F1-A42F-FBEA53362AFC}" destId="{CF45C364-04C6-4CF4-9484-BD79F9CA5F25}" srcOrd="0" destOrd="0" presId="urn:microsoft.com/office/officeart/2005/8/layout/pList1"/>
    <dgm:cxn modelId="{591EBB9B-8C9B-423F-960C-517AF4C8B041}" type="presOf" srcId="{91D56DED-8F6B-4770-8F62-14E8B9DA1D39}" destId="{6C10B7BB-BCAC-4EE8-B2D5-5AA4A2C5E515}" srcOrd="0" destOrd="0" presId="urn:microsoft.com/office/officeart/2005/8/layout/pList1"/>
    <dgm:cxn modelId="{FBFD8210-1BDE-4ACD-92C2-EE0D9D545813}" type="presOf" srcId="{E9132784-EA11-4BEE-BF18-53A28607A9A1}" destId="{107D7A47-2C0D-4C90-9B69-2D260A3AEDA6}" srcOrd="0" destOrd="0" presId="urn:microsoft.com/office/officeart/2005/8/layout/pList1"/>
    <dgm:cxn modelId="{EB94BFD8-A587-4DF9-B31C-B33C188F77C2}" type="presOf" srcId="{C3C0C5AE-A6C6-4811-BA1D-11FD10D827E3}" destId="{CF0ED3AB-D435-4175-9F2C-FAC90EE31A6A}" srcOrd="0" destOrd="0" presId="urn:microsoft.com/office/officeart/2005/8/layout/pList1"/>
    <dgm:cxn modelId="{8C3EACEF-26AE-45FF-9030-61A7784CC6B8}" srcId="{5E73CD74-3AE9-42B7-9E1D-8EDE7B82409D}" destId="{84EFF7FA-0D75-44F1-A42F-FBEA53362AFC}" srcOrd="1" destOrd="0" parTransId="{982CC75A-3D8A-4536-BEAD-A1E56F515324}" sibTransId="{91D56DED-8F6B-4770-8F62-14E8B9DA1D39}"/>
    <dgm:cxn modelId="{264E3B85-7C5F-485E-9522-B023B71D13E7}" type="presOf" srcId="{A0E28587-8B73-4F00-AF67-BDCF453AD53E}" destId="{71DCD67D-392C-4BB3-ADAA-72BC4F71ACEC}" srcOrd="0" destOrd="0" presId="urn:microsoft.com/office/officeart/2005/8/layout/pList1"/>
    <dgm:cxn modelId="{913C012E-E161-4BDD-832F-E29A8E015386}" type="presOf" srcId="{5E73CD74-3AE9-42B7-9E1D-8EDE7B82409D}" destId="{4E1444B8-0B85-4A7C-A699-A52186626809}" srcOrd="0" destOrd="0" presId="urn:microsoft.com/office/officeart/2005/8/layout/pList1"/>
    <dgm:cxn modelId="{45546B1D-9C43-41EB-BA62-0B0F0F20635D}" type="presOf" srcId="{107AFBC0-E00B-4A06-9CAB-82895F3A4763}" destId="{337EA711-9ECD-4381-9CD2-3C15AE824586}" srcOrd="0" destOrd="0" presId="urn:microsoft.com/office/officeart/2005/8/layout/pList1"/>
    <dgm:cxn modelId="{49032E5F-00E1-408E-920C-6F74DDDA6666}" srcId="{5E73CD74-3AE9-42B7-9E1D-8EDE7B82409D}" destId="{C3C0C5AE-A6C6-4811-BA1D-11FD10D827E3}" srcOrd="3" destOrd="0" parTransId="{1235580E-E429-45A8-875E-2F9DBD7EEAE5}" sibTransId="{0E589FE3-9C63-4AA0-98DD-D61979ADC6DE}"/>
    <dgm:cxn modelId="{84F99CC6-1E0D-4E76-82DA-CD4DC3B8A9B1}" type="presOf" srcId="{2E61A0CA-8435-4A4F-8396-AF1BFE4F763F}" destId="{14BFD5B2-2473-4EA9-9D1E-3DDEED8B9EF9}" srcOrd="0" destOrd="0" presId="urn:microsoft.com/office/officeart/2005/8/layout/pList1"/>
    <dgm:cxn modelId="{79B3C454-F9CC-48A1-BC0B-54DF7DA0ADB8}" srcId="{5E73CD74-3AE9-42B7-9E1D-8EDE7B82409D}" destId="{2E61A0CA-8435-4A4F-8396-AF1BFE4F763F}" srcOrd="2" destOrd="0" parTransId="{459FD565-1161-435F-9F4D-E430140A96B9}" sibTransId="{E9132784-EA11-4BEE-BF18-53A28607A9A1}"/>
    <dgm:cxn modelId="{B02FB66A-CA98-4FDF-84C7-558A0E3707A4}" type="presParOf" srcId="{4E1444B8-0B85-4A7C-A699-A52186626809}" destId="{8E80F035-2789-47D5-9B63-E5996D037AB1}" srcOrd="0" destOrd="0" presId="urn:microsoft.com/office/officeart/2005/8/layout/pList1"/>
    <dgm:cxn modelId="{1FF20DFE-39C7-4D27-99B7-6DE0F8FC4622}" type="presParOf" srcId="{8E80F035-2789-47D5-9B63-E5996D037AB1}" destId="{3020B470-FE53-40CC-8C4B-5921093C65DE}" srcOrd="0" destOrd="0" presId="urn:microsoft.com/office/officeart/2005/8/layout/pList1"/>
    <dgm:cxn modelId="{15C4C04E-9F10-4D11-81AF-579388C7B9F3}" type="presParOf" srcId="{8E80F035-2789-47D5-9B63-E5996D037AB1}" destId="{71DCD67D-392C-4BB3-ADAA-72BC4F71ACEC}" srcOrd="1" destOrd="0" presId="urn:microsoft.com/office/officeart/2005/8/layout/pList1"/>
    <dgm:cxn modelId="{290B3A72-FD4E-4F0F-8F8D-540BD48A6227}" type="presParOf" srcId="{4E1444B8-0B85-4A7C-A699-A52186626809}" destId="{337EA711-9ECD-4381-9CD2-3C15AE824586}" srcOrd="1" destOrd="0" presId="urn:microsoft.com/office/officeart/2005/8/layout/pList1"/>
    <dgm:cxn modelId="{6AD3D8A4-A7DD-4211-9117-9F3A0FE7A1F4}" type="presParOf" srcId="{4E1444B8-0B85-4A7C-A699-A52186626809}" destId="{0A908D26-C3FC-4857-AD81-DC383A70C5D9}" srcOrd="2" destOrd="0" presId="urn:microsoft.com/office/officeart/2005/8/layout/pList1"/>
    <dgm:cxn modelId="{6B33EF91-A34C-4ACF-951A-CD0A32FF17F0}" type="presParOf" srcId="{0A908D26-C3FC-4857-AD81-DC383A70C5D9}" destId="{676905D2-9DF9-4331-B1E8-3CCBB6D9F2AD}" srcOrd="0" destOrd="0" presId="urn:microsoft.com/office/officeart/2005/8/layout/pList1"/>
    <dgm:cxn modelId="{902943EC-F6CD-4B60-AA19-363E58357837}" type="presParOf" srcId="{0A908D26-C3FC-4857-AD81-DC383A70C5D9}" destId="{CF45C364-04C6-4CF4-9484-BD79F9CA5F25}" srcOrd="1" destOrd="0" presId="urn:microsoft.com/office/officeart/2005/8/layout/pList1"/>
    <dgm:cxn modelId="{F2AABAE3-0866-4C84-8BB1-1F5DE539AC22}" type="presParOf" srcId="{4E1444B8-0B85-4A7C-A699-A52186626809}" destId="{6C10B7BB-BCAC-4EE8-B2D5-5AA4A2C5E515}" srcOrd="3" destOrd="0" presId="urn:microsoft.com/office/officeart/2005/8/layout/pList1"/>
    <dgm:cxn modelId="{4CD2EE7E-B44F-43C5-9D54-98278103746C}" type="presParOf" srcId="{4E1444B8-0B85-4A7C-A699-A52186626809}" destId="{B9B164DC-E66A-40DC-801A-DACEE821B34D}" srcOrd="4" destOrd="0" presId="urn:microsoft.com/office/officeart/2005/8/layout/pList1"/>
    <dgm:cxn modelId="{2E106E52-51FB-433A-942F-E1D5C087A537}" type="presParOf" srcId="{B9B164DC-E66A-40DC-801A-DACEE821B34D}" destId="{1B2833CF-956A-4F7A-8D48-082752F2D3D4}" srcOrd="0" destOrd="0" presId="urn:microsoft.com/office/officeart/2005/8/layout/pList1"/>
    <dgm:cxn modelId="{FF79EA3C-89EC-47D0-B6A6-3DD8F5AF41F0}" type="presParOf" srcId="{B9B164DC-E66A-40DC-801A-DACEE821B34D}" destId="{14BFD5B2-2473-4EA9-9D1E-3DDEED8B9EF9}" srcOrd="1" destOrd="0" presId="urn:microsoft.com/office/officeart/2005/8/layout/pList1"/>
    <dgm:cxn modelId="{A85DA246-AA79-4775-A188-2997C27FC166}" type="presParOf" srcId="{4E1444B8-0B85-4A7C-A699-A52186626809}" destId="{107D7A47-2C0D-4C90-9B69-2D260A3AEDA6}" srcOrd="5" destOrd="0" presId="urn:microsoft.com/office/officeart/2005/8/layout/pList1"/>
    <dgm:cxn modelId="{C9543B7B-EF2E-46C9-ABE6-A38D0668A511}" type="presParOf" srcId="{4E1444B8-0B85-4A7C-A699-A52186626809}" destId="{11CCFB26-A4FB-4C78-8D88-325D127316C7}" srcOrd="6" destOrd="0" presId="urn:microsoft.com/office/officeart/2005/8/layout/pList1"/>
    <dgm:cxn modelId="{5D5E4916-F66C-4351-89C9-ADC54DCC66A7}" type="presParOf" srcId="{11CCFB26-A4FB-4C78-8D88-325D127316C7}" destId="{C7C14919-7DE9-41D8-A972-AC0C8AE41279}" srcOrd="0" destOrd="0" presId="urn:microsoft.com/office/officeart/2005/8/layout/pList1"/>
    <dgm:cxn modelId="{F8E25947-CBA3-457F-87B7-0AD91C913FA4}" type="presParOf" srcId="{11CCFB26-A4FB-4C78-8D88-325D127316C7}" destId="{CF0ED3AB-D435-4175-9F2C-FAC90EE31A6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BAD831-A764-412A-BCE7-4A7405E59675}" type="doc">
      <dgm:prSet loTypeId="urn:microsoft.com/office/officeart/2005/8/layout/vList5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CF4710EB-DDBE-48EB-8038-F242159C2EC8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/>
            <a:t>Водоснабжение</a:t>
          </a:r>
          <a:endParaRPr lang="ru-RU" dirty="0"/>
        </a:p>
      </dgm:t>
    </dgm:pt>
    <dgm:pt modelId="{BC132470-6850-47DD-8BB4-399775F4679E}" type="parTrans" cxnId="{540FC240-7754-4479-9AE7-29CE19B5B594}">
      <dgm:prSet/>
      <dgm:spPr/>
      <dgm:t>
        <a:bodyPr/>
        <a:lstStyle/>
        <a:p>
          <a:endParaRPr lang="ru-RU"/>
        </a:p>
      </dgm:t>
    </dgm:pt>
    <dgm:pt modelId="{45B3A944-541D-4637-BCB6-D2BB9FF19BE9}" type="sibTrans" cxnId="{540FC240-7754-4479-9AE7-29CE19B5B594}">
      <dgm:prSet/>
      <dgm:spPr/>
      <dgm:t>
        <a:bodyPr/>
        <a:lstStyle/>
        <a:p>
          <a:endParaRPr lang="ru-RU"/>
        </a:p>
      </dgm:t>
    </dgm:pt>
    <dgm:pt modelId="{F0991E42-2941-4778-A3E1-3782754DC77D}">
      <dgm:prSet phldrT="[Текст]" custT="1"/>
      <dgm:spPr/>
      <dgm:t>
        <a:bodyPr/>
        <a:lstStyle/>
        <a:p>
          <a:r>
            <a:rPr lang="ru-RU" sz="1400" b="1" dirty="0" smtClean="0">
              <a:latin typeface="+mn-lt"/>
              <a:cs typeface="Times New Roman" panose="02020603050405020304" pitchFamily="18" charset="0"/>
            </a:rPr>
            <a:t>МУП «ЖКХ»; </a:t>
          </a:r>
          <a:r>
            <a:rPr lang="ru-RU" sz="1400" b="1" dirty="0" smtClean="0">
              <a:latin typeface="+mn-lt"/>
              <a:cs typeface="Times New Roman" panose="02020603050405020304" pitchFamily="18" charset="0"/>
            </a:rPr>
            <a:t>Великолукский территориальный участок Октябрьской дирекции по тепло – и водоснабжению структурного подразделения центральной дирекции по тепло – и водоснабжению филиала ;ОАО </a:t>
          </a:r>
          <a:r>
            <a:rPr lang="ru-RU" sz="1400" b="1" dirty="0" smtClean="0">
              <a:latin typeface="+mn-lt"/>
              <a:cs typeface="Times New Roman" panose="02020603050405020304" pitchFamily="18" charset="0"/>
            </a:rPr>
            <a:t>«Российские железные дороги</a:t>
          </a:r>
          <a:r>
            <a:rPr lang="ru-RU" sz="1400" b="1" dirty="0" smtClean="0">
              <a:latin typeface="+mn-lt"/>
              <a:cs typeface="Times New Roman" panose="02020603050405020304" pitchFamily="18" charset="0"/>
            </a:rPr>
            <a:t>»  ДТВУ-2  </a:t>
          </a:r>
          <a:endParaRPr lang="ru-RU" sz="1400" b="1" dirty="0">
            <a:latin typeface="+mn-lt"/>
            <a:cs typeface="Times New Roman" panose="02020603050405020304" pitchFamily="18" charset="0"/>
          </a:endParaRPr>
        </a:p>
      </dgm:t>
    </dgm:pt>
    <dgm:pt modelId="{25292B16-4AC6-4FE4-AB70-8A9770D8341B}" type="parTrans" cxnId="{71FE89F1-4A27-405E-954A-0E658FED935F}">
      <dgm:prSet/>
      <dgm:spPr/>
      <dgm:t>
        <a:bodyPr/>
        <a:lstStyle/>
        <a:p>
          <a:endParaRPr lang="ru-RU"/>
        </a:p>
      </dgm:t>
    </dgm:pt>
    <dgm:pt modelId="{D3E4EBD5-DA45-4E34-B6EC-1D9D2CA3D0DC}" type="sibTrans" cxnId="{71FE89F1-4A27-405E-954A-0E658FED935F}">
      <dgm:prSet/>
      <dgm:spPr/>
      <dgm:t>
        <a:bodyPr/>
        <a:lstStyle/>
        <a:p>
          <a:endParaRPr lang="ru-RU"/>
        </a:p>
      </dgm:t>
    </dgm:pt>
    <dgm:pt modelId="{04CC36A5-88D7-4E7E-B8FD-8F5F8F5ED6DB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mtClean="0"/>
            <a:t>Теплоснабжение</a:t>
          </a:r>
          <a:endParaRPr lang="ru-RU" dirty="0"/>
        </a:p>
      </dgm:t>
    </dgm:pt>
    <dgm:pt modelId="{36F87975-51AD-46C8-AF47-6E064446807D}" type="parTrans" cxnId="{976D7F71-CBC6-484F-9D75-06E3CE5AF0CF}">
      <dgm:prSet/>
      <dgm:spPr/>
      <dgm:t>
        <a:bodyPr/>
        <a:lstStyle/>
        <a:p>
          <a:endParaRPr lang="ru-RU"/>
        </a:p>
      </dgm:t>
    </dgm:pt>
    <dgm:pt modelId="{66C61B28-5FBB-4B28-A689-F1EC7DABF964}" type="sibTrans" cxnId="{976D7F71-CBC6-484F-9D75-06E3CE5AF0CF}">
      <dgm:prSet/>
      <dgm:spPr/>
      <dgm:t>
        <a:bodyPr/>
        <a:lstStyle/>
        <a:p>
          <a:endParaRPr lang="ru-RU"/>
        </a:p>
      </dgm:t>
    </dgm:pt>
    <dgm:pt modelId="{E52E5EC2-1425-4EC7-9C59-3FC67133F031}">
      <dgm:prSet phldrT="[Текст]" custT="1"/>
      <dgm:spPr/>
      <dgm:t>
        <a:bodyPr/>
        <a:lstStyle/>
        <a:p>
          <a:r>
            <a:rPr lang="ru-RU" sz="1400" b="1" dirty="0" smtClean="0">
              <a:latin typeface="+mn-lt"/>
              <a:cs typeface="Times New Roman" panose="02020603050405020304" pitchFamily="18" charset="0"/>
            </a:rPr>
            <a:t>МУП «ЖКХ»; ООО «Газпром теплоэнерго Псков</a:t>
          </a:r>
          <a:r>
            <a:rPr lang="ru-RU" sz="1400" b="1" dirty="0" smtClean="0">
              <a:latin typeface="+mn-lt"/>
              <a:cs typeface="Times New Roman" panose="02020603050405020304" pitchFamily="18" charset="0"/>
            </a:rPr>
            <a:t>»; »; Великолукский территориальный участок Октябрьской дирекции по тепло – и водоснабжению структурного подразделения центральной дирекции по тепло – и водоснабжению филиала ;  </a:t>
          </a:r>
          <a:r>
            <a:rPr lang="ru-RU" sz="1400" b="1" dirty="0" smtClean="0">
              <a:latin typeface="+mn-lt"/>
              <a:cs typeface="Times New Roman" panose="02020603050405020304" pitchFamily="18" charset="0"/>
            </a:rPr>
            <a:t>ОАО «Российские железные дороги</a:t>
          </a:r>
          <a:r>
            <a:rPr lang="ru-RU" sz="1400" b="1" dirty="0" smtClean="0">
              <a:latin typeface="+mn-lt"/>
              <a:cs typeface="Times New Roman" panose="02020603050405020304" pitchFamily="18" charset="0"/>
            </a:rPr>
            <a:t>» ДТВУ-2; ЖКС </a:t>
          </a:r>
          <a:r>
            <a:rPr lang="ru-RU" sz="1400" b="1" dirty="0" smtClean="0">
              <a:latin typeface="+mn-lt"/>
              <a:cs typeface="Times New Roman" panose="02020603050405020304" pitchFamily="18" charset="0"/>
            </a:rPr>
            <a:t>№ </a:t>
          </a:r>
          <a:r>
            <a:rPr lang="ru-RU" sz="1400" b="1" dirty="0" smtClean="0">
              <a:latin typeface="+mn-lt"/>
              <a:cs typeface="Times New Roman" panose="02020603050405020304" pitchFamily="18" charset="0"/>
            </a:rPr>
            <a:t>14 (</a:t>
          </a:r>
          <a:r>
            <a:rPr lang="ru-RU" sz="1400" b="1" dirty="0" err="1" smtClean="0">
              <a:latin typeface="+mn-lt"/>
              <a:cs typeface="Times New Roman" panose="02020603050405020304" pitchFamily="18" charset="0"/>
            </a:rPr>
            <a:t>г.Псков</a:t>
          </a:r>
          <a:r>
            <a:rPr lang="ru-RU" sz="1400" b="1" dirty="0" smtClean="0">
              <a:latin typeface="+mn-lt"/>
              <a:cs typeface="Times New Roman" panose="02020603050405020304" pitchFamily="18" charset="0"/>
            </a:rPr>
            <a:t>) </a:t>
          </a:r>
          <a:r>
            <a:rPr lang="ru-RU" sz="1400" b="1" dirty="0" smtClean="0">
              <a:latin typeface="+mn-lt"/>
              <a:cs typeface="Times New Roman" panose="02020603050405020304" pitchFamily="18" charset="0"/>
            </a:rPr>
            <a:t>филиала ФГБУ «Центральное жилищно-коммунальное управление</a:t>
          </a:r>
          <a:r>
            <a:rPr lang="ru-RU" sz="1400" b="1" dirty="0" smtClean="0">
              <a:latin typeface="+mn-lt"/>
              <a:cs typeface="Times New Roman" panose="02020603050405020304" pitchFamily="18" charset="0"/>
            </a:rPr>
            <a:t>» Минобороны России; ООО «Теплый Остров»</a:t>
          </a:r>
          <a:endParaRPr lang="ru-RU" sz="1400" b="1" dirty="0">
            <a:latin typeface="+mn-lt"/>
            <a:cs typeface="Times New Roman" panose="02020603050405020304" pitchFamily="18" charset="0"/>
          </a:endParaRPr>
        </a:p>
      </dgm:t>
    </dgm:pt>
    <dgm:pt modelId="{252195D4-B85F-433F-9338-95AB102F60A7}" type="parTrans" cxnId="{EB83EB57-B274-49C9-BE9D-5A6575581E85}">
      <dgm:prSet/>
      <dgm:spPr/>
      <dgm:t>
        <a:bodyPr/>
        <a:lstStyle/>
        <a:p>
          <a:endParaRPr lang="ru-RU"/>
        </a:p>
      </dgm:t>
    </dgm:pt>
    <dgm:pt modelId="{10ACF771-B55D-4E42-89B0-1B66FD4010C5}" type="sibTrans" cxnId="{EB83EB57-B274-49C9-BE9D-5A6575581E85}">
      <dgm:prSet/>
      <dgm:spPr/>
      <dgm:t>
        <a:bodyPr/>
        <a:lstStyle/>
        <a:p>
          <a:endParaRPr lang="ru-RU"/>
        </a:p>
      </dgm:t>
    </dgm:pt>
    <dgm:pt modelId="{E5C117E1-4562-4953-968D-BE3174DEA248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/>
            <a:t>Электроснабжение</a:t>
          </a:r>
          <a:endParaRPr lang="ru-RU" dirty="0"/>
        </a:p>
      </dgm:t>
    </dgm:pt>
    <dgm:pt modelId="{84B12F5B-9D82-4F57-8DF4-4BFFBD060397}" type="parTrans" cxnId="{468BED78-6A37-44C2-BB87-51E35790C501}">
      <dgm:prSet/>
      <dgm:spPr/>
      <dgm:t>
        <a:bodyPr/>
        <a:lstStyle/>
        <a:p>
          <a:endParaRPr lang="ru-RU"/>
        </a:p>
      </dgm:t>
    </dgm:pt>
    <dgm:pt modelId="{789B5597-B682-4F2C-9BAA-10A363D2B14B}" type="sibTrans" cxnId="{468BED78-6A37-44C2-BB87-51E35790C501}">
      <dgm:prSet/>
      <dgm:spPr/>
      <dgm:t>
        <a:bodyPr/>
        <a:lstStyle/>
        <a:p>
          <a:endParaRPr lang="ru-RU"/>
        </a:p>
      </dgm:t>
    </dgm:pt>
    <dgm:pt modelId="{1DA87561-094D-40FC-BEC0-3137D637171A}">
      <dgm:prSet phldrT="[Текст]"/>
      <dgm:spPr/>
      <dgm:t>
        <a:bodyPr/>
        <a:lstStyle/>
        <a:p>
          <a:r>
            <a:rPr lang="ru-RU" b="1" dirty="0" smtClean="0"/>
            <a:t>Островский участок </a:t>
          </a:r>
          <a:r>
            <a:rPr lang="ru-RU" b="1" dirty="0" smtClean="0"/>
            <a:t>электрических сетей ПО «Восточные электрические сети ПАО «</a:t>
          </a:r>
          <a:r>
            <a:rPr lang="ru-RU" b="1" dirty="0" err="1" smtClean="0"/>
            <a:t>Россети</a:t>
          </a:r>
          <a:r>
            <a:rPr lang="ru-RU" b="1" dirty="0" smtClean="0"/>
            <a:t> Северо-Запад»</a:t>
          </a:r>
          <a:endParaRPr lang="ru-RU" b="1" dirty="0"/>
        </a:p>
      </dgm:t>
    </dgm:pt>
    <dgm:pt modelId="{6FCE9CBE-1C26-4239-8A20-E30EA8AE73C0}" type="parTrans" cxnId="{99D3E46C-BB10-4401-ACCE-957ECF4FFF98}">
      <dgm:prSet/>
      <dgm:spPr/>
      <dgm:t>
        <a:bodyPr/>
        <a:lstStyle/>
        <a:p>
          <a:endParaRPr lang="ru-RU"/>
        </a:p>
      </dgm:t>
    </dgm:pt>
    <dgm:pt modelId="{5DB6F3F0-EA81-4DFD-99D8-8A1C3782495F}" type="sibTrans" cxnId="{99D3E46C-BB10-4401-ACCE-957ECF4FFF98}">
      <dgm:prSet/>
      <dgm:spPr/>
      <dgm:t>
        <a:bodyPr/>
        <a:lstStyle/>
        <a:p>
          <a:endParaRPr lang="ru-RU"/>
        </a:p>
      </dgm:t>
    </dgm:pt>
    <dgm:pt modelId="{ED5DFCB0-6C97-46CE-8293-8049B845D48C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/>
            <a:t>Газоснабжение</a:t>
          </a:r>
          <a:endParaRPr lang="ru-RU" dirty="0"/>
        </a:p>
      </dgm:t>
    </dgm:pt>
    <dgm:pt modelId="{CA03E6E3-BCB4-4F10-A331-BF225C0641E3}" type="parTrans" cxnId="{C84B51D9-DCEE-4A9B-87FF-B5D93005F151}">
      <dgm:prSet/>
      <dgm:spPr/>
      <dgm:t>
        <a:bodyPr/>
        <a:lstStyle/>
        <a:p>
          <a:endParaRPr lang="ru-RU"/>
        </a:p>
      </dgm:t>
    </dgm:pt>
    <dgm:pt modelId="{9D4B40F0-5EE1-4D01-9E01-DFA3745CC943}" type="sibTrans" cxnId="{C84B51D9-DCEE-4A9B-87FF-B5D93005F151}">
      <dgm:prSet/>
      <dgm:spPr/>
      <dgm:t>
        <a:bodyPr/>
        <a:lstStyle/>
        <a:p>
          <a:endParaRPr lang="ru-RU"/>
        </a:p>
      </dgm:t>
    </dgm:pt>
    <dgm:pt modelId="{B79ABC79-59E1-4071-A9CF-29D5FE253C80}">
      <dgm:prSet/>
      <dgm:spPr/>
      <dgm:t>
        <a:bodyPr/>
        <a:lstStyle/>
        <a:p>
          <a:r>
            <a:rPr lang="ru-RU" b="1" dirty="0" smtClean="0"/>
            <a:t>ООО «Газпром межрегионгаз Псков», Островская РЭС АО «Газпром газораспределение Псков», </a:t>
          </a:r>
          <a:r>
            <a:rPr lang="ru-RU" b="1" dirty="0" smtClean="0"/>
            <a:t>ООО «</a:t>
          </a:r>
          <a:r>
            <a:rPr lang="ru-RU" b="1" dirty="0" err="1" smtClean="0"/>
            <a:t>Псковтрансгаз</a:t>
          </a:r>
          <a:r>
            <a:rPr lang="ru-RU" b="1" dirty="0" smtClean="0"/>
            <a:t>»; АО «ПКС»</a:t>
          </a:r>
          <a:endParaRPr lang="ru-RU" b="1" dirty="0"/>
        </a:p>
      </dgm:t>
    </dgm:pt>
    <dgm:pt modelId="{D7D70678-C7EF-4EDF-936D-F57932A0E31A}" type="parTrans" cxnId="{AF990242-78C5-4965-9750-38BE729A2059}">
      <dgm:prSet/>
      <dgm:spPr/>
      <dgm:t>
        <a:bodyPr/>
        <a:lstStyle/>
        <a:p>
          <a:endParaRPr lang="ru-RU"/>
        </a:p>
      </dgm:t>
    </dgm:pt>
    <dgm:pt modelId="{7E022AEF-2527-4BE9-BF71-B7CAB7517032}" type="sibTrans" cxnId="{AF990242-78C5-4965-9750-38BE729A2059}">
      <dgm:prSet/>
      <dgm:spPr/>
      <dgm:t>
        <a:bodyPr/>
        <a:lstStyle/>
        <a:p>
          <a:endParaRPr lang="ru-RU"/>
        </a:p>
      </dgm:t>
    </dgm:pt>
    <dgm:pt modelId="{8235D100-07A4-49E3-94E5-E2CB06E12A60}">
      <dgm:prSet phldrT="[Текст]" custT="1"/>
      <dgm:spPr/>
      <dgm:t>
        <a:bodyPr/>
        <a:lstStyle/>
        <a:p>
          <a:r>
            <a:rPr lang="ru-RU" sz="1400" b="1" dirty="0" smtClean="0">
              <a:latin typeface="+mn-lt"/>
              <a:cs typeface="Times New Roman" panose="02020603050405020304" pitchFamily="18" charset="0"/>
            </a:rPr>
            <a:t>148,27 </a:t>
          </a:r>
          <a:r>
            <a:rPr lang="ru-RU" sz="1400" b="1" dirty="0" smtClean="0">
              <a:latin typeface="+mn-lt"/>
              <a:cs typeface="Times New Roman" panose="02020603050405020304" pitchFamily="18" charset="0"/>
            </a:rPr>
            <a:t>км водопроводных сетей; </a:t>
          </a:r>
          <a:r>
            <a:rPr lang="ru-RU" sz="1400" b="1" dirty="0" smtClean="0">
              <a:latin typeface="+mn-lt"/>
              <a:cs typeface="Times New Roman" panose="02020603050405020304" pitchFamily="18" charset="0"/>
            </a:rPr>
            <a:t>57,17 км </a:t>
          </a:r>
          <a:r>
            <a:rPr lang="ru-RU" sz="1400" b="1" dirty="0" smtClean="0">
              <a:latin typeface="+mn-lt"/>
              <a:cs typeface="Times New Roman" panose="02020603050405020304" pitchFamily="18" charset="0"/>
            </a:rPr>
            <a:t>канализационных сетей</a:t>
          </a:r>
          <a:endParaRPr lang="ru-RU" sz="1400" b="1" dirty="0">
            <a:latin typeface="+mn-lt"/>
            <a:cs typeface="Times New Roman" panose="02020603050405020304" pitchFamily="18" charset="0"/>
          </a:endParaRPr>
        </a:p>
      </dgm:t>
    </dgm:pt>
    <dgm:pt modelId="{C49CCB89-88C1-4011-99A8-FD355DE0119D}" type="parTrans" cxnId="{36E9C7A5-D9DF-4E2E-AE7C-62051CC0D44B}">
      <dgm:prSet/>
      <dgm:spPr/>
      <dgm:t>
        <a:bodyPr/>
        <a:lstStyle/>
        <a:p>
          <a:endParaRPr lang="ru-RU"/>
        </a:p>
      </dgm:t>
    </dgm:pt>
    <dgm:pt modelId="{FB2FFB79-7BA1-4789-AE2C-801052128881}" type="sibTrans" cxnId="{36E9C7A5-D9DF-4E2E-AE7C-62051CC0D44B}">
      <dgm:prSet/>
      <dgm:spPr/>
      <dgm:t>
        <a:bodyPr/>
        <a:lstStyle/>
        <a:p>
          <a:endParaRPr lang="ru-RU"/>
        </a:p>
      </dgm:t>
    </dgm:pt>
    <dgm:pt modelId="{F2ECB740-7F94-4D74-944F-DA04F1C458EC}">
      <dgm:prSet phldrT="[Текст]" custT="1"/>
      <dgm:spPr/>
      <dgm:t>
        <a:bodyPr/>
        <a:lstStyle/>
        <a:p>
          <a:r>
            <a:rPr lang="ru-RU" sz="1400" b="1" dirty="0" smtClean="0">
              <a:latin typeface="+mn-lt"/>
              <a:cs typeface="Times New Roman" panose="02020603050405020304" pitchFamily="18" charset="0"/>
            </a:rPr>
            <a:t>32 котельные; </a:t>
          </a:r>
          <a:r>
            <a:rPr lang="ru-RU" sz="1400" b="1" dirty="0" smtClean="0">
              <a:latin typeface="+mn-lt"/>
              <a:cs typeface="Times New Roman" panose="02020603050405020304" pitchFamily="18" charset="0"/>
            </a:rPr>
            <a:t>57,21 </a:t>
          </a:r>
          <a:r>
            <a:rPr lang="ru-RU" sz="1400" b="1" dirty="0" smtClean="0">
              <a:latin typeface="+mn-lt"/>
              <a:cs typeface="Times New Roman" panose="02020603050405020304" pitchFamily="18" charset="0"/>
            </a:rPr>
            <a:t>км тепловых сетей (в 2-х трубном исчислении) </a:t>
          </a:r>
          <a:endParaRPr lang="ru-RU" sz="1400" b="1" dirty="0">
            <a:latin typeface="+mn-lt"/>
            <a:cs typeface="Times New Roman" panose="02020603050405020304" pitchFamily="18" charset="0"/>
          </a:endParaRPr>
        </a:p>
      </dgm:t>
    </dgm:pt>
    <dgm:pt modelId="{E3E0466A-5FF7-4071-A3AD-0FCDBAB6AC22}" type="parTrans" cxnId="{7D79393C-E3D4-4AF2-BD22-8FB30B8B6310}">
      <dgm:prSet/>
      <dgm:spPr/>
      <dgm:t>
        <a:bodyPr/>
        <a:lstStyle/>
        <a:p>
          <a:endParaRPr lang="ru-RU"/>
        </a:p>
      </dgm:t>
    </dgm:pt>
    <dgm:pt modelId="{5F767BEC-73CD-4C31-B91B-DA9CB5D9E344}" type="sibTrans" cxnId="{7D79393C-E3D4-4AF2-BD22-8FB30B8B6310}">
      <dgm:prSet/>
      <dgm:spPr/>
      <dgm:t>
        <a:bodyPr/>
        <a:lstStyle/>
        <a:p>
          <a:endParaRPr lang="ru-RU"/>
        </a:p>
      </dgm:t>
    </dgm:pt>
    <dgm:pt modelId="{D600BF62-B2C6-4720-B7F4-8DF35488AA58}">
      <dgm:prSet/>
      <dgm:spPr/>
      <dgm:t>
        <a:bodyPr/>
        <a:lstStyle/>
        <a:p>
          <a:r>
            <a:rPr lang="ru-RU" b="1" dirty="0" smtClean="0"/>
            <a:t>54,576 </a:t>
          </a:r>
          <a:r>
            <a:rPr lang="ru-RU" b="1" dirty="0" smtClean="0"/>
            <a:t>км. уличной газовой сети</a:t>
          </a:r>
          <a:endParaRPr lang="ru-RU" b="1" dirty="0"/>
        </a:p>
      </dgm:t>
    </dgm:pt>
    <dgm:pt modelId="{65F2C820-8FEB-4EB5-A669-1E139BF4F856}" type="parTrans" cxnId="{3491DF5B-B572-47F8-A55D-B27A6A3428A9}">
      <dgm:prSet/>
      <dgm:spPr/>
      <dgm:t>
        <a:bodyPr/>
        <a:lstStyle/>
        <a:p>
          <a:endParaRPr lang="ru-RU"/>
        </a:p>
      </dgm:t>
    </dgm:pt>
    <dgm:pt modelId="{19538534-9BB1-40CF-B707-FFE6719DE4C4}" type="sibTrans" cxnId="{3491DF5B-B572-47F8-A55D-B27A6A3428A9}">
      <dgm:prSet/>
      <dgm:spPr/>
      <dgm:t>
        <a:bodyPr/>
        <a:lstStyle/>
        <a:p>
          <a:endParaRPr lang="ru-RU"/>
        </a:p>
      </dgm:t>
    </dgm:pt>
    <dgm:pt modelId="{A87D592E-284F-442B-8465-4EC0FE660BA3}" type="pres">
      <dgm:prSet presAssocID="{F4BAD831-A764-412A-BCE7-4A7405E596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EAD85C-4684-44BF-869E-A474013FA511}" type="pres">
      <dgm:prSet presAssocID="{CF4710EB-DDBE-48EB-8038-F242159C2EC8}" presName="linNode" presStyleCnt="0"/>
      <dgm:spPr/>
      <dgm:t>
        <a:bodyPr/>
        <a:lstStyle/>
        <a:p>
          <a:endParaRPr lang="ru-RU"/>
        </a:p>
      </dgm:t>
    </dgm:pt>
    <dgm:pt modelId="{4176BDD4-53A4-404D-86DC-0CA707D9D78D}" type="pres">
      <dgm:prSet presAssocID="{CF4710EB-DDBE-48EB-8038-F242159C2EC8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F8F53-7949-4B63-9DA6-3878CF7C9D58}" type="pres">
      <dgm:prSet presAssocID="{CF4710EB-DDBE-48EB-8038-F242159C2EC8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E52FC-394C-4498-B3F6-9EEC15CA5511}" type="pres">
      <dgm:prSet presAssocID="{45B3A944-541D-4637-BCB6-D2BB9FF19BE9}" presName="sp" presStyleCnt="0"/>
      <dgm:spPr/>
      <dgm:t>
        <a:bodyPr/>
        <a:lstStyle/>
        <a:p>
          <a:endParaRPr lang="ru-RU"/>
        </a:p>
      </dgm:t>
    </dgm:pt>
    <dgm:pt modelId="{A4CA6531-7EC2-4470-96A0-A78D4B10E096}" type="pres">
      <dgm:prSet presAssocID="{04CC36A5-88D7-4E7E-B8FD-8F5F8F5ED6DB}" presName="linNode" presStyleCnt="0"/>
      <dgm:spPr/>
      <dgm:t>
        <a:bodyPr/>
        <a:lstStyle/>
        <a:p>
          <a:endParaRPr lang="ru-RU"/>
        </a:p>
      </dgm:t>
    </dgm:pt>
    <dgm:pt modelId="{89721AA7-23A3-4749-8AC2-4AA3BED45018}" type="pres">
      <dgm:prSet presAssocID="{04CC36A5-88D7-4E7E-B8FD-8F5F8F5ED6DB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FC6F5D-BEB5-4899-BAC1-1044BDA861BA}" type="pres">
      <dgm:prSet presAssocID="{04CC36A5-88D7-4E7E-B8FD-8F5F8F5ED6DB}" presName="descendantText" presStyleLbl="alignAccFollowNode1" presStyleIdx="1" presStyleCnt="4" custScaleY="1716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DF1663-A1B8-40FD-853C-A61FC76F8405}" type="pres">
      <dgm:prSet presAssocID="{66C61B28-5FBB-4B28-A689-F1EC7DABF964}" presName="sp" presStyleCnt="0"/>
      <dgm:spPr/>
      <dgm:t>
        <a:bodyPr/>
        <a:lstStyle/>
        <a:p>
          <a:endParaRPr lang="ru-RU"/>
        </a:p>
      </dgm:t>
    </dgm:pt>
    <dgm:pt modelId="{99680F54-F5B1-4AA1-89EE-ED0AE6B984C4}" type="pres">
      <dgm:prSet presAssocID="{E5C117E1-4562-4953-968D-BE3174DEA248}" presName="linNode" presStyleCnt="0"/>
      <dgm:spPr/>
      <dgm:t>
        <a:bodyPr/>
        <a:lstStyle/>
        <a:p>
          <a:endParaRPr lang="ru-RU"/>
        </a:p>
      </dgm:t>
    </dgm:pt>
    <dgm:pt modelId="{4A68CEA7-62F8-4249-A31E-216D37674D54}" type="pres">
      <dgm:prSet presAssocID="{E5C117E1-4562-4953-968D-BE3174DEA248}" presName="parentText" presStyleLbl="node1" presStyleIdx="2" presStyleCnt="4" custScaleY="82137" custLinFactNeighborX="-1004" custLinFactNeighborY="-123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216C2-B342-4E66-BC27-49FB7FFBFFC6}" type="pres">
      <dgm:prSet presAssocID="{E5C117E1-4562-4953-968D-BE3174DEA248}" presName="descendantText" presStyleLbl="alignAccFollowNode1" presStyleIdx="2" presStyleCnt="4" custScaleX="102164" custLinFactNeighborX="6068" custLinFactNeighborY="64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B0EB0C-D5C8-465A-806B-C5A8BD2640DC}" type="pres">
      <dgm:prSet presAssocID="{789B5597-B682-4F2C-9BAA-10A363D2B14B}" presName="sp" presStyleCnt="0"/>
      <dgm:spPr/>
      <dgm:t>
        <a:bodyPr/>
        <a:lstStyle/>
        <a:p>
          <a:endParaRPr lang="ru-RU"/>
        </a:p>
      </dgm:t>
    </dgm:pt>
    <dgm:pt modelId="{E934DB6B-F51E-432D-A84E-8CD964DCD7BF}" type="pres">
      <dgm:prSet presAssocID="{ED5DFCB0-6C97-46CE-8293-8049B845D48C}" presName="linNode" presStyleCnt="0"/>
      <dgm:spPr/>
      <dgm:t>
        <a:bodyPr/>
        <a:lstStyle/>
        <a:p>
          <a:endParaRPr lang="ru-RU"/>
        </a:p>
      </dgm:t>
    </dgm:pt>
    <dgm:pt modelId="{341EBCDE-DF1F-432D-9E60-623760AF6BD7}" type="pres">
      <dgm:prSet presAssocID="{ED5DFCB0-6C97-46CE-8293-8049B845D48C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AEB03-39D8-449B-B511-220B9FF72D0C}" type="pres">
      <dgm:prSet presAssocID="{ED5DFCB0-6C97-46CE-8293-8049B845D48C}" presName="descendantText" presStyleLbl="alignAccFollowNode1" presStyleIdx="3" presStyleCnt="4" custLinFactNeighborX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00B311-B5DE-4A1A-A48E-8BA112CB525D}" type="presOf" srcId="{F4BAD831-A764-412A-BCE7-4A7405E59675}" destId="{A87D592E-284F-442B-8465-4EC0FE660BA3}" srcOrd="0" destOrd="0" presId="urn:microsoft.com/office/officeart/2005/8/layout/vList5"/>
    <dgm:cxn modelId="{C84B51D9-DCEE-4A9B-87FF-B5D93005F151}" srcId="{F4BAD831-A764-412A-BCE7-4A7405E59675}" destId="{ED5DFCB0-6C97-46CE-8293-8049B845D48C}" srcOrd="3" destOrd="0" parTransId="{CA03E6E3-BCB4-4F10-A331-BF225C0641E3}" sibTransId="{9D4B40F0-5EE1-4D01-9E01-DFA3745CC943}"/>
    <dgm:cxn modelId="{E3994EC9-D8C9-4C5E-B22C-383E99B1B9F8}" type="presOf" srcId="{E5C117E1-4562-4953-968D-BE3174DEA248}" destId="{4A68CEA7-62F8-4249-A31E-216D37674D54}" srcOrd="0" destOrd="0" presId="urn:microsoft.com/office/officeart/2005/8/layout/vList5"/>
    <dgm:cxn modelId="{99D3E46C-BB10-4401-ACCE-957ECF4FFF98}" srcId="{E5C117E1-4562-4953-968D-BE3174DEA248}" destId="{1DA87561-094D-40FC-BEC0-3137D637171A}" srcOrd="0" destOrd="0" parTransId="{6FCE9CBE-1C26-4239-8A20-E30EA8AE73C0}" sibTransId="{5DB6F3F0-EA81-4DFD-99D8-8A1C3782495F}"/>
    <dgm:cxn modelId="{AF990242-78C5-4965-9750-38BE729A2059}" srcId="{ED5DFCB0-6C97-46CE-8293-8049B845D48C}" destId="{B79ABC79-59E1-4071-A9CF-29D5FE253C80}" srcOrd="0" destOrd="0" parTransId="{D7D70678-C7EF-4EDF-936D-F57932A0E31A}" sibTransId="{7E022AEF-2527-4BE9-BF71-B7CAB7517032}"/>
    <dgm:cxn modelId="{36E9C7A5-D9DF-4E2E-AE7C-62051CC0D44B}" srcId="{CF4710EB-DDBE-48EB-8038-F242159C2EC8}" destId="{8235D100-07A4-49E3-94E5-E2CB06E12A60}" srcOrd="1" destOrd="0" parTransId="{C49CCB89-88C1-4011-99A8-FD355DE0119D}" sibTransId="{FB2FFB79-7BA1-4789-AE2C-801052128881}"/>
    <dgm:cxn modelId="{540FC240-7754-4479-9AE7-29CE19B5B594}" srcId="{F4BAD831-A764-412A-BCE7-4A7405E59675}" destId="{CF4710EB-DDBE-48EB-8038-F242159C2EC8}" srcOrd="0" destOrd="0" parTransId="{BC132470-6850-47DD-8BB4-399775F4679E}" sibTransId="{45B3A944-541D-4637-BCB6-D2BB9FF19BE9}"/>
    <dgm:cxn modelId="{5CA54461-E177-43A5-B9EA-564C2ABFF987}" type="presOf" srcId="{F2ECB740-7F94-4D74-944F-DA04F1C458EC}" destId="{AEFC6F5D-BEB5-4899-BAC1-1044BDA861BA}" srcOrd="0" destOrd="1" presId="urn:microsoft.com/office/officeart/2005/8/layout/vList5"/>
    <dgm:cxn modelId="{D9398F32-2E4A-4C49-AEF3-B6B403ADA172}" type="presOf" srcId="{CF4710EB-DDBE-48EB-8038-F242159C2EC8}" destId="{4176BDD4-53A4-404D-86DC-0CA707D9D78D}" srcOrd="0" destOrd="0" presId="urn:microsoft.com/office/officeart/2005/8/layout/vList5"/>
    <dgm:cxn modelId="{EB83EB57-B274-49C9-BE9D-5A6575581E85}" srcId="{04CC36A5-88D7-4E7E-B8FD-8F5F8F5ED6DB}" destId="{E52E5EC2-1425-4EC7-9C59-3FC67133F031}" srcOrd="0" destOrd="0" parTransId="{252195D4-B85F-433F-9338-95AB102F60A7}" sibTransId="{10ACF771-B55D-4E42-89B0-1B66FD4010C5}"/>
    <dgm:cxn modelId="{3491DF5B-B572-47F8-A55D-B27A6A3428A9}" srcId="{ED5DFCB0-6C97-46CE-8293-8049B845D48C}" destId="{D600BF62-B2C6-4720-B7F4-8DF35488AA58}" srcOrd="1" destOrd="0" parTransId="{65F2C820-8FEB-4EB5-A669-1E139BF4F856}" sibTransId="{19538534-9BB1-40CF-B707-FFE6719DE4C4}"/>
    <dgm:cxn modelId="{ED8213EB-FC76-4DEA-BDD6-A7CED41BDAFB}" type="presOf" srcId="{04CC36A5-88D7-4E7E-B8FD-8F5F8F5ED6DB}" destId="{89721AA7-23A3-4749-8AC2-4AA3BED45018}" srcOrd="0" destOrd="0" presId="urn:microsoft.com/office/officeart/2005/8/layout/vList5"/>
    <dgm:cxn modelId="{468BED78-6A37-44C2-BB87-51E35790C501}" srcId="{F4BAD831-A764-412A-BCE7-4A7405E59675}" destId="{E5C117E1-4562-4953-968D-BE3174DEA248}" srcOrd="2" destOrd="0" parTransId="{84B12F5B-9D82-4F57-8DF4-4BFFBD060397}" sibTransId="{789B5597-B682-4F2C-9BAA-10A363D2B14B}"/>
    <dgm:cxn modelId="{FC0387F0-3A42-44ED-A682-8E9E04633A61}" type="presOf" srcId="{ED5DFCB0-6C97-46CE-8293-8049B845D48C}" destId="{341EBCDE-DF1F-432D-9E60-623760AF6BD7}" srcOrd="0" destOrd="0" presId="urn:microsoft.com/office/officeart/2005/8/layout/vList5"/>
    <dgm:cxn modelId="{7D79393C-E3D4-4AF2-BD22-8FB30B8B6310}" srcId="{04CC36A5-88D7-4E7E-B8FD-8F5F8F5ED6DB}" destId="{F2ECB740-7F94-4D74-944F-DA04F1C458EC}" srcOrd="1" destOrd="0" parTransId="{E3E0466A-5FF7-4071-A3AD-0FCDBAB6AC22}" sibTransId="{5F767BEC-73CD-4C31-B91B-DA9CB5D9E344}"/>
    <dgm:cxn modelId="{976D7F71-CBC6-484F-9D75-06E3CE5AF0CF}" srcId="{F4BAD831-A764-412A-BCE7-4A7405E59675}" destId="{04CC36A5-88D7-4E7E-B8FD-8F5F8F5ED6DB}" srcOrd="1" destOrd="0" parTransId="{36F87975-51AD-46C8-AF47-6E064446807D}" sibTransId="{66C61B28-5FBB-4B28-A689-F1EC7DABF964}"/>
    <dgm:cxn modelId="{EFCA265F-578F-4CA6-AB8E-81C31E0E3D7B}" type="presOf" srcId="{F0991E42-2941-4778-A3E1-3782754DC77D}" destId="{8B8F8F53-7949-4B63-9DA6-3878CF7C9D58}" srcOrd="0" destOrd="0" presId="urn:microsoft.com/office/officeart/2005/8/layout/vList5"/>
    <dgm:cxn modelId="{79237E27-BFAB-4340-A7BE-0DF98EFF1F7A}" type="presOf" srcId="{8235D100-07A4-49E3-94E5-E2CB06E12A60}" destId="{8B8F8F53-7949-4B63-9DA6-3878CF7C9D58}" srcOrd="0" destOrd="1" presId="urn:microsoft.com/office/officeart/2005/8/layout/vList5"/>
    <dgm:cxn modelId="{9338F0B0-13B5-4FD4-95EA-5ED761BE1005}" type="presOf" srcId="{B79ABC79-59E1-4071-A9CF-29D5FE253C80}" destId="{514AEB03-39D8-449B-B511-220B9FF72D0C}" srcOrd="0" destOrd="0" presId="urn:microsoft.com/office/officeart/2005/8/layout/vList5"/>
    <dgm:cxn modelId="{71FE89F1-4A27-405E-954A-0E658FED935F}" srcId="{CF4710EB-DDBE-48EB-8038-F242159C2EC8}" destId="{F0991E42-2941-4778-A3E1-3782754DC77D}" srcOrd="0" destOrd="0" parTransId="{25292B16-4AC6-4FE4-AB70-8A9770D8341B}" sibTransId="{D3E4EBD5-DA45-4E34-B6EC-1D9D2CA3D0DC}"/>
    <dgm:cxn modelId="{097F07B2-CF80-4B7A-9724-1BC0040AA5EE}" type="presOf" srcId="{E52E5EC2-1425-4EC7-9C59-3FC67133F031}" destId="{AEFC6F5D-BEB5-4899-BAC1-1044BDA861BA}" srcOrd="0" destOrd="0" presId="urn:microsoft.com/office/officeart/2005/8/layout/vList5"/>
    <dgm:cxn modelId="{37BAB105-8486-46FD-BEC4-812B1B53791A}" type="presOf" srcId="{D600BF62-B2C6-4720-B7F4-8DF35488AA58}" destId="{514AEB03-39D8-449B-B511-220B9FF72D0C}" srcOrd="0" destOrd="1" presId="urn:microsoft.com/office/officeart/2005/8/layout/vList5"/>
    <dgm:cxn modelId="{C16F8117-BE52-42E0-9874-98EA93270A08}" type="presOf" srcId="{1DA87561-094D-40FC-BEC0-3137D637171A}" destId="{7DE216C2-B342-4E66-BC27-49FB7FFBFFC6}" srcOrd="0" destOrd="0" presId="urn:microsoft.com/office/officeart/2005/8/layout/vList5"/>
    <dgm:cxn modelId="{E3667374-6025-4656-95CC-69601D28AAAE}" type="presParOf" srcId="{A87D592E-284F-442B-8465-4EC0FE660BA3}" destId="{5EEAD85C-4684-44BF-869E-A474013FA511}" srcOrd="0" destOrd="0" presId="urn:microsoft.com/office/officeart/2005/8/layout/vList5"/>
    <dgm:cxn modelId="{9A66F260-95BA-4265-B5AE-76550E7DF5BA}" type="presParOf" srcId="{5EEAD85C-4684-44BF-869E-A474013FA511}" destId="{4176BDD4-53A4-404D-86DC-0CA707D9D78D}" srcOrd="0" destOrd="0" presId="urn:microsoft.com/office/officeart/2005/8/layout/vList5"/>
    <dgm:cxn modelId="{3F270429-8B5F-41E0-899A-4F0DF74CD5F4}" type="presParOf" srcId="{5EEAD85C-4684-44BF-869E-A474013FA511}" destId="{8B8F8F53-7949-4B63-9DA6-3878CF7C9D58}" srcOrd="1" destOrd="0" presId="urn:microsoft.com/office/officeart/2005/8/layout/vList5"/>
    <dgm:cxn modelId="{87E74513-295B-4189-BFAA-4290DE9645E5}" type="presParOf" srcId="{A87D592E-284F-442B-8465-4EC0FE660BA3}" destId="{BC9E52FC-394C-4498-B3F6-9EEC15CA5511}" srcOrd="1" destOrd="0" presId="urn:microsoft.com/office/officeart/2005/8/layout/vList5"/>
    <dgm:cxn modelId="{6C45DDD0-7870-41C5-9796-0794CB4F2DA8}" type="presParOf" srcId="{A87D592E-284F-442B-8465-4EC0FE660BA3}" destId="{A4CA6531-7EC2-4470-96A0-A78D4B10E096}" srcOrd="2" destOrd="0" presId="urn:microsoft.com/office/officeart/2005/8/layout/vList5"/>
    <dgm:cxn modelId="{D2EAF04C-16AA-4CDE-9159-63133CB09F37}" type="presParOf" srcId="{A4CA6531-7EC2-4470-96A0-A78D4B10E096}" destId="{89721AA7-23A3-4749-8AC2-4AA3BED45018}" srcOrd="0" destOrd="0" presId="urn:microsoft.com/office/officeart/2005/8/layout/vList5"/>
    <dgm:cxn modelId="{5975F88D-CEEE-4D02-898B-D70EFFB504BB}" type="presParOf" srcId="{A4CA6531-7EC2-4470-96A0-A78D4B10E096}" destId="{AEFC6F5D-BEB5-4899-BAC1-1044BDA861BA}" srcOrd="1" destOrd="0" presId="urn:microsoft.com/office/officeart/2005/8/layout/vList5"/>
    <dgm:cxn modelId="{63D04BCE-A6D5-495F-93C9-9CEE388CC13F}" type="presParOf" srcId="{A87D592E-284F-442B-8465-4EC0FE660BA3}" destId="{96DF1663-A1B8-40FD-853C-A61FC76F8405}" srcOrd="3" destOrd="0" presId="urn:microsoft.com/office/officeart/2005/8/layout/vList5"/>
    <dgm:cxn modelId="{360F20F5-B517-48E4-A11C-72524D9601AF}" type="presParOf" srcId="{A87D592E-284F-442B-8465-4EC0FE660BA3}" destId="{99680F54-F5B1-4AA1-89EE-ED0AE6B984C4}" srcOrd="4" destOrd="0" presId="urn:microsoft.com/office/officeart/2005/8/layout/vList5"/>
    <dgm:cxn modelId="{B7B031CB-D872-46DC-81DD-FF2CC580CE11}" type="presParOf" srcId="{99680F54-F5B1-4AA1-89EE-ED0AE6B984C4}" destId="{4A68CEA7-62F8-4249-A31E-216D37674D54}" srcOrd="0" destOrd="0" presId="urn:microsoft.com/office/officeart/2005/8/layout/vList5"/>
    <dgm:cxn modelId="{5B2920E3-E8E0-4EFD-AC45-473C60976344}" type="presParOf" srcId="{99680F54-F5B1-4AA1-89EE-ED0AE6B984C4}" destId="{7DE216C2-B342-4E66-BC27-49FB7FFBFFC6}" srcOrd="1" destOrd="0" presId="urn:microsoft.com/office/officeart/2005/8/layout/vList5"/>
    <dgm:cxn modelId="{FF36677A-9772-4951-874F-A2B940A4694D}" type="presParOf" srcId="{A87D592E-284F-442B-8465-4EC0FE660BA3}" destId="{F1B0EB0C-D5C8-465A-806B-C5A8BD2640DC}" srcOrd="5" destOrd="0" presId="urn:microsoft.com/office/officeart/2005/8/layout/vList5"/>
    <dgm:cxn modelId="{D714572A-2E94-4C95-B9FF-2AAA70194AE7}" type="presParOf" srcId="{A87D592E-284F-442B-8465-4EC0FE660BA3}" destId="{E934DB6B-F51E-432D-A84E-8CD964DCD7BF}" srcOrd="6" destOrd="0" presId="urn:microsoft.com/office/officeart/2005/8/layout/vList5"/>
    <dgm:cxn modelId="{41E82E99-4CDC-491D-AC77-357A53C2A5AE}" type="presParOf" srcId="{E934DB6B-F51E-432D-A84E-8CD964DCD7BF}" destId="{341EBCDE-DF1F-432D-9E60-623760AF6BD7}" srcOrd="0" destOrd="0" presId="urn:microsoft.com/office/officeart/2005/8/layout/vList5"/>
    <dgm:cxn modelId="{265F05B2-8F40-4BCB-93A0-F8A84FFB4F0B}" type="presParOf" srcId="{E934DB6B-F51E-432D-A84E-8CD964DCD7BF}" destId="{514AEB03-39D8-449B-B511-220B9FF72D0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79F289-E811-491E-9231-ED065A7214B1}" type="doc">
      <dgm:prSet loTypeId="urn:microsoft.com/office/officeart/2005/8/layout/vList5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3E94A524-ED7E-4343-B079-A69B3F3C3C4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г. Остров, ул. К. Маркса, 11 (нежилое здание, АО «Вектор»)</a:t>
          </a:r>
          <a:endParaRPr lang="ru-RU" b="1" dirty="0">
            <a:solidFill>
              <a:schemeClr val="tx1"/>
            </a:solidFill>
          </a:endParaRPr>
        </a:p>
      </dgm:t>
    </dgm:pt>
    <dgm:pt modelId="{54413ACF-0DA3-4F18-AF71-91CAED0FFC82}" type="parTrans" cxnId="{F8581404-B5BB-455D-A240-4DE8FF94F078}">
      <dgm:prSet/>
      <dgm:spPr/>
      <dgm:t>
        <a:bodyPr/>
        <a:lstStyle/>
        <a:p>
          <a:endParaRPr lang="ru-RU"/>
        </a:p>
      </dgm:t>
    </dgm:pt>
    <dgm:pt modelId="{51989009-B447-4AE7-A778-B84F1977A702}" type="sibTrans" cxnId="{F8581404-B5BB-455D-A240-4DE8FF94F078}">
      <dgm:prSet/>
      <dgm:spPr/>
      <dgm:t>
        <a:bodyPr/>
        <a:lstStyle/>
        <a:p>
          <a:endParaRPr lang="ru-RU"/>
        </a:p>
      </dgm:t>
    </dgm:pt>
    <dgm:pt modelId="{6B84D1B2-297D-414F-A156-8CF1FDC3F67A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Площадь – 77673 кв. м.</a:t>
          </a:r>
          <a:endParaRPr lang="ru-RU" b="1" dirty="0">
            <a:latin typeface="+mn-lt"/>
          </a:endParaRPr>
        </a:p>
      </dgm:t>
    </dgm:pt>
    <dgm:pt modelId="{EDBE3F95-CDB8-4D72-A1D1-31F25C329A2F}" type="parTrans" cxnId="{1C879056-02D4-4889-9EF5-BAE14B23CE13}">
      <dgm:prSet/>
      <dgm:spPr/>
      <dgm:t>
        <a:bodyPr/>
        <a:lstStyle/>
        <a:p>
          <a:endParaRPr lang="ru-RU"/>
        </a:p>
      </dgm:t>
    </dgm:pt>
    <dgm:pt modelId="{07520177-C600-484D-940C-7C9842214A5B}" type="sibTrans" cxnId="{1C879056-02D4-4889-9EF5-BAE14B23CE13}">
      <dgm:prSet/>
      <dgm:spPr/>
      <dgm:t>
        <a:bodyPr/>
        <a:lstStyle/>
        <a:p>
          <a:endParaRPr lang="ru-RU"/>
        </a:p>
      </dgm:t>
    </dgm:pt>
    <dgm:pt modelId="{58556F51-235F-4521-90D4-649F9B1527D1}">
      <dgm:prSet phldrT="[Текст]"/>
      <dgm:spPr/>
      <dgm:t>
        <a:bodyPr/>
        <a:lstStyle/>
        <a:p>
          <a:pPr rtl="0"/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П1</a:t>
          </a:r>
          <a:endParaRPr lang="ru-RU" b="1" dirty="0">
            <a:latin typeface="+mn-lt"/>
          </a:endParaRPr>
        </a:p>
      </dgm:t>
    </dgm:pt>
    <dgm:pt modelId="{C758F421-A1EA-474C-BB52-D53AEF6F624D}" type="parTrans" cxnId="{DE8896F9-2903-4BBD-9B77-707CC83F7639}">
      <dgm:prSet/>
      <dgm:spPr/>
      <dgm:t>
        <a:bodyPr/>
        <a:lstStyle/>
        <a:p>
          <a:endParaRPr lang="ru-RU"/>
        </a:p>
      </dgm:t>
    </dgm:pt>
    <dgm:pt modelId="{D0E24C5A-B158-4D99-8E3C-FA7304E4BBFA}" type="sibTrans" cxnId="{DE8896F9-2903-4BBD-9B77-707CC83F7639}">
      <dgm:prSet/>
      <dgm:spPr/>
      <dgm:t>
        <a:bodyPr/>
        <a:lstStyle/>
        <a:p>
          <a:endParaRPr lang="ru-RU"/>
        </a:p>
      </dgm:t>
    </dgm:pt>
    <dgm:pt modelId="{84A12D9D-B283-454F-8217-01B453D7953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г. Остров, ул. Ветеранов Войны, 57 (нежилое здание, ООО «Промсервис»)</a:t>
          </a:r>
          <a:endParaRPr lang="ru-RU" b="1" dirty="0">
            <a:solidFill>
              <a:schemeClr val="tx1"/>
            </a:solidFill>
          </a:endParaRPr>
        </a:p>
      </dgm:t>
    </dgm:pt>
    <dgm:pt modelId="{1AE6F7B8-378C-4DB0-80C3-C7414D337979}" type="parTrans" cxnId="{7B2779CC-9112-4BB0-A5F7-2F99E9CCA9D4}">
      <dgm:prSet/>
      <dgm:spPr/>
      <dgm:t>
        <a:bodyPr/>
        <a:lstStyle/>
        <a:p>
          <a:endParaRPr lang="ru-RU"/>
        </a:p>
      </dgm:t>
    </dgm:pt>
    <dgm:pt modelId="{237F3B33-9E0B-452A-887F-5745E999CB28}" type="sibTrans" cxnId="{7B2779CC-9112-4BB0-A5F7-2F99E9CCA9D4}">
      <dgm:prSet/>
      <dgm:spPr/>
      <dgm:t>
        <a:bodyPr/>
        <a:lstStyle/>
        <a:p>
          <a:endParaRPr lang="ru-RU"/>
        </a:p>
      </dgm:t>
    </dgm:pt>
    <dgm:pt modelId="{F800E008-FC3E-457A-A099-0898EFDAF514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Площадь – 22000 кв. м.</a:t>
          </a:r>
          <a:endParaRPr lang="ru-RU" dirty="0"/>
        </a:p>
      </dgm:t>
    </dgm:pt>
    <dgm:pt modelId="{842940BF-9619-4D24-9BF4-03B1CDCE3717}" type="parTrans" cxnId="{6787E8EA-197C-4476-9704-EF77C6F514DE}">
      <dgm:prSet/>
      <dgm:spPr/>
      <dgm:t>
        <a:bodyPr/>
        <a:lstStyle/>
        <a:p>
          <a:endParaRPr lang="ru-RU"/>
        </a:p>
      </dgm:t>
    </dgm:pt>
    <dgm:pt modelId="{3723D17F-0975-4D26-91D6-03143FA79050}" type="sibTrans" cxnId="{6787E8EA-197C-4476-9704-EF77C6F514DE}">
      <dgm:prSet/>
      <dgm:spPr/>
      <dgm:t>
        <a:bodyPr/>
        <a:lstStyle/>
        <a:p>
          <a:endParaRPr lang="ru-RU"/>
        </a:p>
      </dgm:t>
    </dgm:pt>
    <dgm:pt modelId="{B0B61024-443D-4F4D-90DC-E0DCC5447E3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г. Остров, ул. Станционная, 1а (нежилое здание, бывшее Островское хлебоприемное предприятие)</a:t>
          </a:r>
          <a:endParaRPr lang="ru-RU" b="1" dirty="0">
            <a:solidFill>
              <a:schemeClr val="tx1"/>
            </a:solidFill>
          </a:endParaRPr>
        </a:p>
      </dgm:t>
    </dgm:pt>
    <dgm:pt modelId="{B9985500-4C95-4C8F-AF63-868D2F3D064D}" type="parTrans" cxnId="{927714D1-DC06-4553-B258-CF4CD9AAA624}">
      <dgm:prSet/>
      <dgm:spPr/>
      <dgm:t>
        <a:bodyPr/>
        <a:lstStyle/>
        <a:p>
          <a:endParaRPr lang="ru-RU"/>
        </a:p>
      </dgm:t>
    </dgm:pt>
    <dgm:pt modelId="{D8DB53BC-A1EE-4A03-872F-24087675F65E}" type="sibTrans" cxnId="{927714D1-DC06-4553-B258-CF4CD9AAA624}">
      <dgm:prSet/>
      <dgm:spPr/>
      <dgm:t>
        <a:bodyPr/>
        <a:lstStyle/>
        <a:p>
          <a:endParaRPr lang="ru-RU"/>
        </a:p>
      </dgm:t>
    </dgm:pt>
    <dgm:pt modelId="{6A974395-7524-4D5F-BF22-8AAD75811A2E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Площадь – 29182 кв. м.</a:t>
          </a:r>
          <a:endParaRPr lang="ru-RU" dirty="0"/>
        </a:p>
      </dgm:t>
    </dgm:pt>
    <dgm:pt modelId="{B7214C96-6C12-4BFF-9BE8-727C6BF76869}" type="parTrans" cxnId="{14CD92D1-59D3-4A83-BACA-08272EACEF22}">
      <dgm:prSet/>
      <dgm:spPr/>
      <dgm:t>
        <a:bodyPr/>
        <a:lstStyle/>
        <a:p>
          <a:endParaRPr lang="ru-RU"/>
        </a:p>
      </dgm:t>
    </dgm:pt>
    <dgm:pt modelId="{635A1ECD-F8C2-4CC5-82F2-71FC87FDB007}" type="sibTrans" cxnId="{14CD92D1-59D3-4A83-BACA-08272EACEF22}">
      <dgm:prSet/>
      <dgm:spPr/>
      <dgm:t>
        <a:bodyPr/>
        <a:lstStyle/>
        <a:p>
          <a:endParaRPr lang="ru-RU"/>
        </a:p>
      </dgm:t>
    </dgm:pt>
    <dgm:pt modelId="{9CF96DC5-0162-407F-B19B-F22EAAF2CAEB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Кадастровый номер: </a:t>
          </a:r>
          <a:r>
            <a:rPr lang="ru-RU" b="1" dirty="0" smtClean="0">
              <a:latin typeface="+mn-lt"/>
              <a:cs typeface="Lato" panose="020F0502020204030203" pitchFamily="34" charset="0"/>
            </a:rPr>
            <a:t>60:13:0130728:46; 60:13:0130728:47;60:13:0130728:49; 60:13:0130728:50 </a:t>
          </a:r>
          <a:endParaRPr lang="ru-RU" b="1" dirty="0">
            <a:latin typeface="+mn-lt"/>
          </a:endParaRPr>
        </a:p>
      </dgm:t>
    </dgm:pt>
    <dgm:pt modelId="{E4B9B13A-6F91-4F72-911B-DA4BC8845550}" type="parTrans" cxnId="{50146017-9DEE-48E4-B906-849822F9027F}">
      <dgm:prSet/>
      <dgm:spPr/>
      <dgm:t>
        <a:bodyPr/>
        <a:lstStyle/>
        <a:p>
          <a:endParaRPr lang="ru-RU"/>
        </a:p>
      </dgm:t>
    </dgm:pt>
    <dgm:pt modelId="{E5572016-1488-447C-81FD-2D41E551210E}" type="sibTrans" cxnId="{50146017-9DEE-48E4-B906-849822F9027F}">
      <dgm:prSet/>
      <dgm:spPr/>
      <dgm:t>
        <a:bodyPr/>
        <a:lstStyle/>
        <a:p>
          <a:endParaRPr lang="ru-RU"/>
        </a:p>
      </dgm:t>
    </dgm:pt>
    <dgm:pt modelId="{5EF3B68C-48A5-4335-AFF1-36F9FE2B7987}">
      <dgm:prSet phldrT="[Текст]"/>
      <dgm:spPr/>
      <dgm:t>
        <a:bodyPr/>
        <a:lstStyle/>
        <a:p>
          <a:pPr rtl="0"/>
          <a:r>
            <a:rPr lang="ru-RU" b="1" dirty="0" smtClean="0">
              <a:latin typeface="+mn-lt"/>
            </a:rPr>
            <a:t>Разрешенное использование: для размещения промышленных объектов</a:t>
          </a:r>
          <a:endParaRPr lang="ru-RU" b="1" dirty="0">
            <a:latin typeface="+mn-lt"/>
          </a:endParaRPr>
        </a:p>
      </dgm:t>
    </dgm:pt>
    <dgm:pt modelId="{E58B779A-6D89-4C95-8BA1-E87338F6E397}" type="parTrans" cxnId="{31BF166C-56E9-4191-BAF4-9A921A1CCCFA}">
      <dgm:prSet/>
      <dgm:spPr/>
      <dgm:t>
        <a:bodyPr/>
        <a:lstStyle/>
        <a:p>
          <a:endParaRPr lang="ru-RU"/>
        </a:p>
      </dgm:t>
    </dgm:pt>
    <dgm:pt modelId="{8CE509EA-A79C-4A8D-955A-0883DF2F9C05}" type="sibTrans" cxnId="{31BF166C-56E9-4191-BAF4-9A921A1CCCFA}">
      <dgm:prSet/>
      <dgm:spPr/>
      <dgm:t>
        <a:bodyPr/>
        <a:lstStyle/>
        <a:p>
          <a:endParaRPr lang="ru-RU"/>
        </a:p>
      </dgm:t>
    </dgm:pt>
    <dgm:pt modelId="{353259A5-5A99-449A-9260-371F4831CE1B}">
      <dgm:prSet/>
      <dgm:spPr/>
      <dgm:t>
        <a:bodyPr/>
        <a:lstStyle/>
        <a:p>
          <a:r>
            <a:rPr lang="ru-RU" b="1" dirty="0" smtClean="0">
              <a:latin typeface="+mn-lt"/>
            </a:rPr>
            <a:t>Кадастровый номер: </a:t>
          </a:r>
          <a:r>
            <a:rPr lang="ru-RU" b="1" dirty="0" smtClean="0">
              <a:latin typeface="+mn-lt"/>
              <a:ea typeface="KaiTi" panose="02010609060101010101" pitchFamily="49" charset="-122"/>
              <a:cs typeface="Lato" panose="020F0502020204030203" pitchFamily="34" charset="0"/>
            </a:rPr>
            <a:t>60:13:0132201:5</a:t>
          </a:r>
          <a:r>
            <a:rPr lang="ru-RU" dirty="0" smtClean="0">
              <a:latin typeface="KaiTi" panose="02010609060101010101" pitchFamily="49" charset="-122"/>
              <a:ea typeface="KaiTi" panose="02010609060101010101" pitchFamily="49" charset="-122"/>
              <a:cs typeface="Lato" panose="020F0502020204030203" pitchFamily="34" charset="0"/>
            </a:rPr>
            <a:t> </a:t>
          </a:r>
          <a:endParaRPr lang="ru-RU" b="1" dirty="0"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ED52772F-C178-4861-B428-1FC3E6DDE02A}" type="parTrans" cxnId="{FD92CFBA-D238-4C05-A5AC-D128E4B6EBE4}">
      <dgm:prSet/>
      <dgm:spPr/>
      <dgm:t>
        <a:bodyPr/>
        <a:lstStyle/>
        <a:p>
          <a:endParaRPr lang="ru-RU"/>
        </a:p>
      </dgm:t>
    </dgm:pt>
    <dgm:pt modelId="{73E15515-E7E4-4E33-A6E6-1B2408629B17}" type="sibTrans" cxnId="{FD92CFBA-D238-4C05-A5AC-D128E4B6EBE4}">
      <dgm:prSet/>
      <dgm:spPr/>
      <dgm:t>
        <a:bodyPr/>
        <a:lstStyle/>
        <a:p>
          <a:endParaRPr lang="ru-RU"/>
        </a:p>
      </dgm:t>
    </dgm:pt>
    <dgm:pt modelId="{8E5670C1-4509-4F4C-A25A-508C2E13FF1A}">
      <dgm:prSet/>
      <dgm:spPr/>
      <dgm:t>
        <a:bodyPr/>
        <a:lstStyle/>
        <a:p>
          <a:pPr rtl="0"/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ИТ</a:t>
          </a:r>
          <a:endParaRPr lang="ru-RU" b="1" dirty="0">
            <a:latin typeface="+mn-lt"/>
          </a:endParaRPr>
        </a:p>
      </dgm:t>
    </dgm:pt>
    <dgm:pt modelId="{88E6A4AA-DC0A-468D-BD86-3428F37E9584}" type="parTrans" cxnId="{A8399499-26D1-448A-83F9-D312D74A0C5D}">
      <dgm:prSet/>
      <dgm:spPr/>
      <dgm:t>
        <a:bodyPr/>
        <a:lstStyle/>
        <a:p>
          <a:endParaRPr lang="ru-RU"/>
        </a:p>
      </dgm:t>
    </dgm:pt>
    <dgm:pt modelId="{1C30A4C9-ABEF-4096-B45E-69C6DDDB9B19}" type="sibTrans" cxnId="{A8399499-26D1-448A-83F9-D312D74A0C5D}">
      <dgm:prSet/>
      <dgm:spPr/>
      <dgm:t>
        <a:bodyPr/>
        <a:lstStyle/>
        <a:p>
          <a:endParaRPr lang="ru-RU"/>
        </a:p>
      </dgm:t>
    </dgm:pt>
    <dgm:pt modelId="{D2FAD594-501F-4F87-BA0C-B9A14E892498}">
      <dgm:prSet/>
      <dgm:spPr/>
      <dgm:t>
        <a:bodyPr/>
        <a:lstStyle/>
        <a:p>
          <a:pPr rtl="0"/>
          <a:r>
            <a:rPr lang="ru-RU" b="1" dirty="0" smtClean="0">
              <a:latin typeface="+mn-lt"/>
            </a:rPr>
            <a:t>Разрешенное использование: для размещения промышленных объектов</a:t>
          </a:r>
          <a:endParaRPr lang="ru-RU" b="1" dirty="0">
            <a:latin typeface="+mn-lt"/>
          </a:endParaRPr>
        </a:p>
      </dgm:t>
    </dgm:pt>
    <dgm:pt modelId="{4A6272B5-3789-450D-988E-671E9DD417DC}" type="parTrans" cxnId="{46B05DDD-993D-4C45-BA76-92188D3C417C}">
      <dgm:prSet/>
      <dgm:spPr/>
      <dgm:t>
        <a:bodyPr/>
        <a:lstStyle/>
        <a:p>
          <a:endParaRPr lang="ru-RU"/>
        </a:p>
      </dgm:t>
    </dgm:pt>
    <dgm:pt modelId="{E3FCDCF6-DFBF-441C-A322-C57852370401}" type="sibTrans" cxnId="{46B05DDD-993D-4C45-BA76-92188D3C417C}">
      <dgm:prSet/>
      <dgm:spPr/>
      <dgm:t>
        <a:bodyPr/>
        <a:lstStyle/>
        <a:p>
          <a:endParaRPr lang="ru-RU"/>
        </a:p>
      </dgm:t>
    </dgm:pt>
    <dgm:pt modelId="{FB03EE1D-247D-4537-AB64-4630C5914E78}">
      <dgm:prSet/>
      <dgm:spPr/>
      <dgm:t>
        <a:bodyPr/>
        <a:lstStyle/>
        <a:p>
          <a:r>
            <a:rPr lang="ru-RU" b="1" dirty="0" smtClean="0">
              <a:latin typeface="+mn-lt"/>
            </a:rPr>
            <a:t>Кадастровый номер: </a:t>
          </a:r>
          <a:r>
            <a:rPr lang="ru-RU" b="1" dirty="0" smtClean="0">
              <a:latin typeface="+mn-lt"/>
              <a:ea typeface="KaiTi" panose="02010609060101010101" pitchFamily="49" charset="-122"/>
              <a:cs typeface="Lato" panose="020F0502020204030203" pitchFamily="34" charset="0"/>
            </a:rPr>
            <a:t>60:13:0130311:3</a:t>
          </a:r>
          <a:r>
            <a:rPr lang="ru-RU" dirty="0" smtClean="0">
              <a:latin typeface="KaiTi" panose="02010609060101010101" pitchFamily="49" charset="-122"/>
              <a:ea typeface="KaiTi" panose="02010609060101010101" pitchFamily="49" charset="-122"/>
              <a:cs typeface="Lato" panose="020F0502020204030203" pitchFamily="34" charset="0"/>
            </a:rPr>
            <a:t> </a:t>
          </a:r>
          <a:endParaRPr lang="ru-RU" b="1" dirty="0"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6B051874-C456-4A83-B224-6FCCAC3510D3}" type="parTrans" cxnId="{7415BBDF-A2E8-4298-926A-D2FB9D2C8DFB}">
      <dgm:prSet/>
      <dgm:spPr/>
      <dgm:t>
        <a:bodyPr/>
        <a:lstStyle/>
        <a:p>
          <a:endParaRPr lang="ru-RU"/>
        </a:p>
      </dgm:t>
    </dgm:pt>
    <dgm:pt modelId="{6EA0A53A-C4C6-49D8-BEAD-5B2E9954AAF1}" type="sibTrans" cxnId="{7415BBDF-A2E8-4298-926A-D2FB9D2C8DFB}">
      <dgm:prSet/>
      <dgm:spPr/>
      <dgm:t>
        <a:bodyPr/>
        <a:lstStyle/>
        <a:p>
          <a:endParaRPr lang="ru-RU"/>
        </a:p>
      </dgm:t>
    </dgm:pt>
    <dgm:pt modelId="{1E5272AA-A9F4-487A-906D-5493463AAC2F}">
      <dgm:prSet/>
      <dgm:spPr/>
      <dgm:t>
        <a:bodyPr/>
        <a:lstStyle/>
        <a:p>
          <a:pPr rtl="0"/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ИТ</a:t>
          </a:r>
          <a:endParaRPr lang="ru-RU" b="1" dirty="0">
            <a:latin typeface="+mn-lt"/>
          </a:endParaRPr>
        </a:p>
      </dgm:t>
    </dgm:pt>
    <dgm:pt modelId="{82FB5BF7-BB12-4C86-A380-B510C003D6F7}" type="parTrans" cxnId="{9FFCBB6E-6132-4477-A965-C70DBFD73C3B}">
      <dgm:prSet/>
      <dgm:spPr/>
      <dgm:t>
        <a:bodyPr/>
        <a:lstStyle/>
        <a:p>
          <a:endParaRPr lang="ru-RU"/>
        </a:p>
      </dgm:t>
    </dgm:pt>
    <dgm:pt modelId="{147A6034-DC71-43C7-A30A-54C163F834A8}" type="sibTrans" cxnId="{9FFCBB6E-6132-4477-A965-C70DBFD73C3B}">
      <dgm:prSet/>
      <dgm:spPr/>
      <dgm:t>
        <a:bodyPr/>
        <a:lstStyle/>
        <a:p>
          <a:endParaRPr lang="ru-RU"/>
        </a:p>
      </dgm:t>
    </dgm:pt>
    <dgm:pt modelId="{3447AF42-138D-4DAA-8703-D2174159C1FD}">
      <dgm:prSet/>
      <dgm:spPr/>
      <dgm:t>
        <a:bodyPr/>
        <a:lstStyle/>
        <a:p>
          <a:pPr rtl="0"/>
          <a:r>
            <a:rPr lang="ru-RU" b="1" dirty="0" smtClean="0">
              <a:latin typeface="+mn-lt"/>
            </a:rPr>
            <a:t>Разрешенное использование: для размещения промышленных объектов</a:t>
          </a:r>
          <a:endParaRPr lang="ru-RU" b="1" dirty="0">
            <a:latin typeface="+mn-lt"/>
          </a:endParaRPr>
        </a:p>
      </dgm:t>
    </dgm:pt>
    <dgm:pt modelId="{E81002FE-6CF5-4CE0-8771-41FA22956C81}" type="parTrans" cxnId="{9FD63A2C-593F-405E-BB4C-8FF76950A123}">
      <dgm:prSet/>
      <dgm:spPr/>
      <dgm:t>
        <a:bodyPr/>
        <a:lstStyle/>
        <a:p>
          <a:endParaRPr lang="ru-RU"/>
        </a:p>
      </dgm:t>
    </dgm:pt>
    <dgm:pt modelId="{A7ECCF2F-8581-4646-AB4A-169E0F7CE255}" type="sibTrans" cxnId="{9FD63A2C-593F-405E-BB4C-8FF76950A123}">
      <dgm:prSet/>
      <dgm:spPr/>
      <dgm:t>
        <a:bodyPr/>
        <a:lstStyle/>
        <a:p>
          <a:endParaRPr lang="ru-RU"/>
        </a:p>
      </dgm:t>
    </dgm:pt>
    <dgm:pt modelId="{841A11DF-23A2-45E7-AF02-3C583D115151}" type="pres">
      <dgm:prSet presAssocID="{4C79F289-E811-491E-9231-ED065A7214B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B12906-D0DD-42D7-A8BA-33B73ED3BDE4}" type="pres">
      <dgm:prSet presAssocID="{3E94A524-ED7E-4343-B079-A69B3F3C3C4D}" presName="linNode" presStyleCnt="0"/>
      <dgm:spPr/>
    </dgm:pt>
    <dgm:pt modelId="{B77F9A20-A912-40FC-899C-BF410848E49E}" type="pres">
      <dgm:prSet presAssocID="{3E94A524-ED7E-4343-B079-A69B3F3C3C4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7F6966-C411-4F45-B963-38ACC489E0A2}" type="pres">
      <dgm:prSet presAssocID="{3E94A524-ED7E-4343-B079-A69B3F3C3C4D}" presName="descendantText" presStyleLbl="alignAccFollowNode1" presStyleIdx="0" presStyleCnt="3" custScaleY="128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68A808-C545-40EF-B511-16B39A442698}" type="pres">
      <dgm:prSet presAssocID="{51989009-B447-4AE7-A778-B84F1977A702}" presName="sp" presStyleCnt="0"/>
      <dgm:spPr/>
    </dgm:pt>
    <dgm:pt modelId="{8A601E31-D896-4F1C-BA18-90F48386A855}" type="pres">
      <dgm:prSet presAssocID="{84A12D9D-B283-454F-8217-01B453D7953A}" presName="linNode" presStyleCnt="0"/>
      <dgm:spPr/>
    </dgm:pt>
    <dgm:pt modelId="{61887059-7396-4B98-A57E-BAB31C3341F8}" type="pres">
      <dgm:prSet presAssocID="{84A12D9D-B283-454F-8217-01B453D7953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A2963-0B68-46C5-9EBA-E6CC7C3BFAB0}" type="pres">
      <dgm:prSet presAssocID="{84A12D9D-B283-454F-8217-01B453D7953A}" presName="descendantText" presStyleLbl="alignAccFollowNode1" presStyleIdx="1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C7D82E-FB42-43B3-9218-851075EEB829}" type="pres">
      <dgm:prSet presAssocID="{237F3B33-9E0B-452A-887F-5745E999CB28}" presName="sp" presStyleCnt="0"/>
      <dgm:spPr/>
    </dgm:pt>
    <dgm:pt modelId="{9CEF2ED1-1764-4FED-B82A-E85F24ADAD4D}" type="pres">
      <dgm:prSet presAssocID="{B0B61024-443D-4F4D-90DC-E0DCC5447E31}" presName="linNode" presStyleCnt="0"/>
      <dgm:spPr/>
    </dgm:pt>
    <dgm:pt modelId="{CA52B6EB-C579-466B-8118-62366D6884E0}" type="pres">
      <dgm:prSet presAssocID="{B0B61024-443D-4F4D-90DC-E0DCC5447E3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43E64-C7D4-458E-96D1-5CB55DF34C75}" type="pres">
      <dgm:prSet presAssocID="{B0B61024-443D-4F4D-90DC-E0DCC5447E31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661B94-B992-4BF1-9439-08F8705E5FB1}" type="presOf" srcId="{B0B61024-443D-4F4D-90DC-E0DCC5447E31}" destId="{CA52B6EB-C579-466B-8118-62366D6884E0}" srcOrd="0" destOrd="0" presId="urn:microsoft.com/office/officeart/2005/8/layout/vList5"/>
    <dgm:cxn modelId="{1C879056-02D4-4889-9EF5-BAE14B23CE13}" srcId="{3E94A524-ED7E-4343-B079-A69B3F3C3C4D}" destId="{6B84D1B2-297D-414F-A156-8CF1FDC3F67A}" srcOrd="0" destOrd="0" parTransId="{EDBE3F95-CDB8-4D72-A1D1-31F25C329A2F}" sibTransId="{07520177-C600-484D-940C-7C9842214A5B}"/>
    <dgm:cxn modelId="{D06A7E5E-22FD-4375-94F7-C9991B98C3CE}" type="presOf" srcId="{FB03EE1D-247D-4537-AB64-4630C5914E78}" destId="{FC443E64-C7D4-458E-96D1-5CB55DF34C75}" srcOrd="0" destOrd="1" presId="urn:microsoft.com/office/officeart/2005/8/layout/vList5"/>
    <dgm:cxn modelId="{7415BBDF-A2E8-4298-926A-D2FB9D2C8DFB}" srcId="{B0B61024-443D-4F4D-90DC-E0DCC5447E31}" destId="{FB03EE1D-247D-4537-AB64-4630C5914E78}" srcOrd="1" destOrd="0" parTransId="{6B051874-C456-4A83-B224-6FCCAC3510D3}" sibTransId="{6EA0A53A-C4C6-49D8-BEAD-5B2E9954AAF1}"/>
    <dgm:cxn modelId="{46B05DDD-993D-4C45-BA76-92188D3C417C}" srcId="{84A12D9D-B283-454F-8217-01B453D7953A}" destId="{D2FAD594-501F-4F87-BA0C-B9A14E892498}" srcOrd="3" destOrd="0" parTransId="{4A6272B5-3789-450D-988E-671E9DD417DC}" sibTransId="{E3FCDCF6-DFBF-441C-A322-C57852370401}"/>
    <dgm:cxn modelId="{67FC7640-FEBA-48DE-8014-69F449525D03}" type="presOf" srcId="{6B84D1B2-297D-414F-A156-8CF1FDC3F67A}" destId="{727F6966-C411-4F45-B963-38ACC489E0A2}" srcOrd="0" destOrd="0" presId="urn:microsoft.com/office/officeart/2005/8/layout/vList5"/>
    <dgm:cxn modelId="{6AC40D6C-230F-4394-8160-B31352C0EAF7}" type="presOf" srcId="{4C79F289-E811-491E-9231-ED065A7214B1}" destId="{841A11DF-23A2-45E7-AF02-3C583D115151}" srcOrd="0" destOrd="0" presId="urn:microsoft.com/office/officeart/2005/8/layout/vList5"/>
    <dgm:cxn modelId="{7B2779CC-9112-4BB0-A5F7-2F99E9CCA9D4}" srcId="{4C79F289-E811-491E-9231-ED065A7214B1}" destId="{84A12D9D-B283-454F-8217-01B453D7953A}" srcOrd="1" destOrd="0" parTransId="{1AE6F7B8-378C-4DB0-80C3-C7414D337979}" sibTransId="{237F3B33-9E0B-452A-887F-5745E999CB28}"/>
    <dgm:cxn modelId="{DCB34130-7102-457D-9307-6B1A850EFB9C}" type="presOf" srcId="{3447AF42-138D-4DAA-8703-D2174159C1FD}" destId="{FC443E64-C7D4-458E-96D1-5CB55DF34C75}" srcOrd="0" destOrd="3" presId="urn:microsoft.com/office/officeart/2005/8/layout/vList5"/>
    <dgm:cxn modelId="{9FFCBB6E-6132-4477-A965-C70DBFD73C3B}" srcId="{B0B61024-443D-4F4D-90DC-E0DCC5447E31}" destId="{1E5272AA-A9F4-487A-906D-5493463AAC2F}" srcOrd="2" destOrd="0" parTransId="{82FB5BF7-BB12-4C86-A380-B510C003D6F7}" sibTransId="{147A6034-DC71-43C7-A30A-54C163F834A8}"/>
    <dgm:cxn modelId="{927714D1-DC06-4553-B258-CF4CD9AAA624}" srcId="{4C79F289-E811-491E-9231-ED065A7214B1}" destId="{B0B61024-443D-4F4D-90DC-E0DCC5447E31}" srcOrd="2" destOrd="0" parTransId="{B9985500-4C95-4C8F-AF63-868D2F3D064D}" sibTransId="{D8DB53BC-A1EE-4A03-872F-24087675F65E}"/>
    <dgm:cxn modelId="{14CD92D1-59D3-4A83-BACA-08272EACEF22}" srcId="{B0B61024-443D-4F4D-90DC-E0DCC5447E31}" destId="{6A974395-7524-4D5F-BF22-8AAD75811A2E}" srcOrd="0" destOrd="0" parTransId="{B7214C96-6C12-4BFF-9BE8-727C6BF76869}" sibTransId="{635A1ECD-F8C2-4CC5-82F2-71FC87FDB007}"/>
    <dgm:cxn modelId="{A8399499-26D1-448A-83F9-D312D74A0C5D}" srcId="{84A12D9D-B283-454F-8217-01B453D7953A}" destId="{8E5670C1-4509-4F4C-A25A-508C2E13FF1A}" srcOrd="2" destOrd="0" parTransId="{88E6A4AA-DC0A-468D-BD86-3428F37E9584}" sibTransId="{1C30A4C9-ABEF-4096-B45E-69C6DDDB9B19}"/>
    <dgm:cxn modelId="{DE8896F9-2903-4BBD-9B77-707CC83F7639}" srcId="{3E94A524-ED7E-4343-B079-A69B3F3C3C4D}" destId="{58556F51-235F-4521-90D4-649F9B1527D1}" srcOrd="2" destOrd="0" parTransId="{C758F421-A1EA-474C-BB52-D53AEF6F624D}" sibTransId="{D0E24C5A-B158-4D99-8E3C-FA7304E4BBFA}"/>
    <dgm:cxn modelId="{F8581404-B5BB-455D-A240-4DE8FF94F078}" srcId="{4C79F289-E811-491E-9231-ED065A7214B1}" destId="{3E94A524-ED7E-4343-B079-A69B3F3C3C4D}" srcOrd="0" destOrd="0" parTransId="{54413ACF-0DA3-4F18-AF71-91CAED0FFC82}" sibTransId="{51989009-B447-4AE7-A778-B84F1977A702}"/>
    <dgm:cxn modelId="{78A1E429-C3C0-4E00-B2F2-569B99A75884}" type="presOf" srcId="{5EF3B68C-48A5-4335-AFF1-36F9FE2B7987}" destId="{727F6966-C411-4F45-B963-38ACC489E0A2}" srcOrd="0" destOrd="3" presId="urn:microsoft.com/office/officeart/2005/8/layout/vList5"/>
    <dgm:cxn modelId="{5CCD765F-E244-426A-A9BA-F21DE6453E19}" type="presOf" srcId="{3E94A524-ED7E-4343-B079-A69B3F3C3C4D}" destId="{B77F9A20-A912-40FC-899C-BF410848E49E}" srcOrd="0" destOrd="0" presId="urn:microsoft.com/office/officeart/2005/8/layout/vList5"/>
    <dgm:cxn modelId="{6787E8EA-197C-4476-9704-EF77C6F514DE}" srcId="{84A12D9D-B283-454F-8217-01B453D7953A}" destId="{F800E008-FC3E-457A-A099-0898EFDAF514}" srcOrd="0" destOrd="0" parTransId="{842940BF-9619-4D24-9BF4-03B1CDCE3717}" sibTransId="{3723D17F-0975-4D26-91D6-03143FA79050}"/>
    <dgm:cxn modelId="{50146017-9DEE-48E4-B906-849822F9027F}" srcId="{3E94A524-ED7E-4343-B079-A69B3F3C3C4D}" destId="{9CF96DC5-0162-407F-B19B-F22EAAF2CAEB}" srcOrd="1" destOrd="0" parTransId="{E4B9B13A-6F91-4F72-911B-DA4BC8845550}" sibTransId="{E5572016-1488-447C-81FD-2D41E551210E}"/>
    <dgm:cxn modelId="{9FD63A2C-593F-405E-BB4C-8FF76950A123}" srcId="{B0B61024-443D-4F4D-90DC-E0DCC5447E31}" destId="{3447AF42-138D-4DAA-8703-D2174159C1FD}" srcOrd="3" destOrd="0" parTransId="{E81002FE-6CF5-4CE0-8771-41FA22956C81}" sibTransId="{A7ECCF2F-8581-4646-AB4A-169E0F7CE255}"/>
    <dgm:cxn modelId="{DEF8CFB1-1948-4DEC-BF92-27BADE81004A}" type="presOf" srcId="{8E5670C1-4509-4F4C-A25A-508C2E13FF1A}" destId="{D96A2963-0B68-46C5-9EBA-E6CC7C3BFAB0}" srcOrd="0" destOrd="2" presId="urn:microsoft.com/office/officeart/2005/8/layout/vList5"/>
    <dgm:cxn modelId="{B5068973-DDD8-4D06-8576-C09FA1F5802B}" type="presOf" srcId="{6A974395-7524-4D5F-BF22-8AAD75811A2E}" destId="{FC443E64-C7D4-458E-96D1-5CB55DF34C75}" srcOrd="0" destOrd="0" presId="urn:microsoft.com/office/officeart/2005/8/layout/vList5"/>
    <dgm:cxn modelId="{FD05FF62-4630-48F2-A089-4C22AE6B9249}" type="presOf" srcId="{353259A5-5A99-449A-9260-371F4831CE1B}" destId="{D96A2963-0B68-46C5-9EBA-E6CC7C3BFAB0}" srcOrd="0" destOrd="1" presId="urn:microsoft.com/office/officeart/2005/8/layout/vList5"/>
    <dgm:cxn modelId="{D9FE94DA-76A6-438B-86F7-746C49CFF06D}" type="presOf" srcId="{84A12D9D-B283-454F-8217-01B453D7953A}" destId="{61887059-7396-4B98-A57E-BAB31C3341F8}" srcOrd="0" destOrd="0" presId="urn:microsoft.com/office/officeart/2005/8/layout/vList5"/>
    <dgm:cxn modelId="{FF234BB1-AB41-4CB5-8F2F-24FA2DA91398}" type="presOf" srcId="{D2FAD594-501F-4F87-BA0C-B9A14E892498}" destId="{D96A2963-0B68-46C5-9EBA-E6CC7C3BFAB0}" srcOrd="0" destOrd="3" presId="urn:microsoft.com/office/officeart/2005/8/layout/vList5"/>
    <dgm:cxn modelId="{72CEA6EF-B341-4BFA-842A-8D4E751ED2C7}" type="presOf" srcId="{F800E008-FC3E-457A-A099-0898EFDAF514}" destId="{D96A2963-0B68-46C5-9EBA-E6CC7C3BFAB0}" srcOrd="0" destOrd="0" presId="urn:microsoft.com/office/officeart/2005/8/layout/vList5"/>
    <dgm:cxn modelId="{FD92CFBA-D238-4C05-A5AC-D128E4B6EBE4}" srcId="{84A12D9D-B283-454F-8217-01B453D7953A}" destId="{353259A5-5A99-449A-9260-371F4831CE1B}" srcOrd="1" destOrd="0" parTransId="{ED52772F-C178-4861-B428-1FC3E6DDE02A}" sibTransId="{73E15515-E7E4-4E33-A6E6-1B2408629B17}"/>
    <dgm:cxn modelId="{8E80E95D-298D-4B09-B0AA-E6F05F3C2F6F}" type="presOf" srcId="{1E5272AA-A9F4-487A-906D-5493463AAC2F}" destId="{FC443E64-C7D4-458E-96D1-5CB55DF34C75}" srcOrd="0" destOrd="2" presId="urn:microsoft.com/office/officeart/2005/8/layout/vList5"/>
    <dgm:cxn modelId="{AB8E4E89-01B3-4FAD-9F12-E039389569D9}" type="presOf" srcId="{9CF96DC5-0162-407F-B19B-F22EAAF2CAEB}" destId="{727F6966-C411-4F45-B963-38ACC489E0A2}" srcOrd="0" destOrd="1" presId="urn:microsoft.com/office/officeart/2005/8/layout/vList5"/>
    <dgm:cxn modelId="{CBA07C9F-743C-4C2E-87B3-2138595744B1}" type="presOf" srcId="{58556F51-235F-4521-90D4-649F9B1527D1}" destId="{727F6966-C411-4F45-B963-38ACC489E0A2}" srcOrd="0" destOrd="2" presId="urn:microsoft.com/office/officeart/2005/8/layout/vList5"/>
    <dgm:cxn modelId="{31BF166C-56E9-4191-BAF4-9A921A1CCCFA}" srcId="{3E94A524-ED7E-4343-B079-A69B3F3C3C4D}" destId="{5EF3B68C-48A5-4335-AFF1-36F9FE2B7987}" srcOrd="3" destOrd="0" parTransId="{E58B779A-6D89-4C95-8BA1-E87338F6E397}" sibTransId="{8CE509EA-A79C-4A8D-955A-0883DF2F9C05}"/>
    <dgm:cxn modelId="{0A88715A-02AB-41A4-B568-5E00B33EAA84}" type="presParOf" srcId="{841A11DF-23A2-45E7-AF02-3C583D115151}" destId="{FEB12906-D0DD-42D7-A8BA-33B73ED3BDE4}" srcOrd="0" destOrd="0" presId="urn:microsoft.com/office/officeart/2005/8/layout/vList5"/>
    <dgm:cxn modelId="{A37343FD-A0A9-462D-B068-E07AD67394EE}" type="presParOf" srcId="{FEB12906-D0DD-42D7-A8BA-33B73ED3BDE4}" destId="{B77F9A20-A912-40FC-899C-BF410848E49E}" srcOrd="0" destOrd="0" presId="urn:microsoft.com/office/officeart/2005/8/layout/vList5"/>
    <dgm:cxn modelId="{52C20C33-2C7C-493C-BF0E-A983682C3CC6}" type="presParOf" srcId="{FEB12906-D0DD-42D7-A8BA-33B73ED3BDE4}" destId="{727F6966-C411-4F45-B963-38ACC489E0A2}" srcOrd="1" destOrd="0" presId="urn:microsoft.com/office/officeart/2005/8/layout/vList5"/>
    <dgm:cxn modelId="{46DB1C86-B0F6-4959-BAC0-56C61CF716DD}" type="presParOf" srcId="{841A11DF-23A2-45E7-AF02-3C583D115151}" destId="{0D68A808-C545-40EF-B511-16B39A442698}" srcOrd="1" destOrd="0" presId="urn:microsoft.com/office/officeart/2005/8/layout/vList5"/>
    <dgm:cxn modelId="{B7B4B0F8-039C-4498-AC1D-5BA14EA31426}" type="presParOf" srcId="{841A11DF-23A2-45E7-AF02-3C583D115151}" destId="{8A601E31-D896-4F1C-BA18-90F48386A855}" srcOrd="2" destOrd="0" presId="urn:microsoft.com/office/officeart/2005/8/layout/vList5"/>
    <dgm:cxn modelId="{0A859B5F-1D46-48FE-B988-9CE60CBDED51}" type="presParOf" srcId="{8A601E31-D896-4F1C-BA18-90F48386A855}" destId="{61887059-7396-4B98-A57E-BAB31C3341F8}" srcOrd="0" destOrd="0" presId="urn:microsoft.com/office/officeart/2005/8/layout/vList5"/>
    <dgm:cxn modelId="{86B3BDF2-71F9-43BF-AE23-DA8871D09708}" type="presParOf" srcId="{8A601E31-D896-4F1C-BA18-90F48386A855}" destId="{D96A2963-0B68-46C5-9EBA-E6CC7C3BFAB0}" srcOrd="1" destOrd="0" presId="urn:microsoft.com/office/officeart/2005/8/layout/vList5"/>
    <dgm:cxn modelId="{E14EE31A-8FF5-4FA7-A020-0FADCA92280E}" type="presParOf" srcId="{841A11DF-23A2-45E7-AF02-3C583D115151}" destId="{41C7D82E-FB42-43B3-9218-851075EEB829}" srcOrd="3" destOrd="0" presId="urn:microsoft.com/office/officeart/2005/8/layout/vList5"/>
    <dgm:cxn modelId="{8E1F55E5-7174-428D-B92F-18E2EFEDFF75}" type="presParOf" srcId="{841A11DF-23A2-45E7-AF02-3C583D115151}" destId="{9CEF2ED1-1764-4FED-B82A-E85F24ADAD4D}" srcOrd="4" destOrd="0" presId="urn:microsoft.com/office/officeart/2005/8/layout/vList5"/>
    <dgm:cxn modelId="{3E27398C-053F-4184-840E-670C754D40C1}" type="presParOf" srcId="{9CEF2ED1-1764-4FED-B82A-E85F24ADAD4D}" destId="{CA52B6EB-C579-466B-8118-62366D6884E0}" srcOrd="0" destOrd="0" presId="urn:microsoft.com/office/officeart/2005/8/layout/vList5"/>
    <dgm:cxn modelId="{7ECD8DCA-2058-4211-BFFA-D9183AE329FE}" type="presParOf" srcId="{9CEF2ED1-1764-4FED-B82A-E85F24ADAD4D}" destId="{FC443E64-C7D4-458E-96D1-5CB55DF34C7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79F289-E811-491E-9231-ED065A7214B1}" type="doc">
      <dgm:prSet loTypeId="urn:microsoft.com/office/officeart/2005/8/layout/vList5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3E94A524-ED7E-4343-B079-A69B3F3C3C4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г. Остров, ул. К. Назаровой, 38 (нежилое здание, бывшая льносемстанция)</a:t>
          </a:r>
          <a:endParaRPr lang="ru-RU" b="1" dirty="0">
            <a:solidFill>
              <a:schemeClr val="tx1"/>
            </a:solidFill>
          </a:endParaRPr>
        </a:p>
      </dgm:t>
    </dgm:pt>
    <dgm:pt modelId="{54413ACF-0DA3-4F18-AF71-91CAED0FFC82}" type="parTrans" cxnId="{F8581404-B5BB-455D-A240-4DE8FF94F078}">
      <dgm:prSet/>
      <dgm:spPr/>
      <dgm:t>
        <a:bodyPr/>
        <a:lstStyle/>
        <a:p>
          <a:endParaRPr lang="ru-RU"/>
        </a:p>
      </dgm:t>
    </dgm:pt>
    <dgm:pt modelId="{51989009-B447-4AE7-A778-B84F1977A702}" type="sibTrans" cxnId="{F8581404-B5BB-455D-A240-4DE8FF94F078}">
      <dgm:prSet/>
      <dgm:spPr/>
      <dgm:t>
        <a:bodyPr/>
        <a:lstStyle/>
        <a:p>
          <a:endParaRPr lang="ru-RU"/>
        </a:p>
      </dgm:t>
    </dgm:pt>
    <dgm:pt modelId="{6B84D1B2-297D-414F-A156-8CF1FDC3F67A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Площадь – 6831 кв. м.</a:t>
          </a:r>
          <a:endParaRPr lang="ru-RU" b="1" dirty="0">
            <a:latin typeface="+mn-lt"/>
          </a:endParaRPr>
        </a:p>
      </dgm:t>
    </dgm:pt>
    <dgm:pt modelId="{EDBE3F95-CDB8-4D72-A1D1-31F25C329A2F}" type="parTrans" cxnId="{1C879056-02D4-4889-9EF5-BAE14B23CE13}">
      <dgm:prSet/>
      <dgm:spPr/>
      <dgm:t>
        <a:bodyPr/>
        <a:lstStyle/>
        <a:p>
          <a:endParaRPr lang="ru-RU"/>
        </a:p>
      </dgm:t>
    </dgm:pt>
    <dgm:pt modelId="{07520177-C600-484D-940C-7C9842214A5B}" type="sibTrans" cxnId="{1C879056-02D4-4889-9EF5-BAE14B23CE13}">
      <dgm:prSet/>
      <dgm:spPr/>
      <dgm:t>
        <a:bodyPr/>
        <a:lstStyle/>
        <a:p>
          <a:endParaRPr lang="ru-RU"/>
        </a:p>
      </dgm:t>
    </dgm:pt>
    <dgm:pt modelId="{58556F51-235F-4521-90D4-649F9B1527D1}">
      <dgm:prSet phldrT="[Текст]"/>
      <dgm:spPr/>
      <dgm:t>
        <a:bodyPr/>
        <a:lstStyle/>
        <a:p>
          <a:pPr rtl="0"/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ОДЗ</a:t>
          </a:r>
          <a:endParaRPr lang="ru-RU" b="1" dirty="0">
            <a:latin typeface="+mn-lt"/>
          </a:endParaRPr>
        </a:p>
      </dgm:t>
    </dgm:pt>
    <dgm:pt modelId="{C758F421-A1EA-474C-BB52-D53AEF6F624D}" type="parTrans" cxnId="{DE8896F9-2903-4BBD-9B77-707CC83F7639}">
      <dgm:prSet/>
      <dgm:spPr/>
      <dgm:t>
        <a:bodyPr/>
        <a:lstStyle/>
        <a:p>
          <a:endParaRPr lang="ru-RU"/>
        </a:p>
      </dgm:t>
    </dgm:pt>
    <dgm:pt modelId="{D0E24C5A-B158-4D99-8E3C-FA7304E4BBFA}" type="sibTrans" cxnId="{DE8896F9-2903-4BBD-9B77-707CC83F7639}">
      <dgm:prSet/>
      <dgm:spPr/>
      <dgm:t>
        <a:bodyPr/>
        <a:lstStyle/>
        <a:p>
          <a:endParaRPr lang="ru-RU"/>
        </a:p>
      </dgm:t>
    </dgm:pt>
    <dgm:pt modelId="{84A12D9D-B283-454F-8217-01B453D7953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г. Остров, пер. Вокзальный, 5 (нежилое здание, бывший Островский молочный завод)</a:t>
          </a:r>
          <a:endParaRPr lang="ru-RU" b="1" dirty="0">
            <a:solidFill>
              <a:schemeClr val="tx1"/>
            </a:solidFill>
          </a:endParaRPr>
        </a:p>
      </dgm:t>
    </dgm:pt>
    <dgm:pt modelId="{1AE6F7B8-378C-4DB0-80C3-C7414D337979}" type="parTrans" cxnId="{7B2779CC-9112-4BB0-A5F7-2F99E9CCA9D4}">
      <dgm:prSet/>
      <dgm:spPr/>
      <dgm:t>
        <a:bodyPr/>
        <a:lstStyle/>
        <a:p>
          <a:endParaRPr lang="ru-RU"/>
        </a:p>
      </dgm:t>
    </dgm:pt>
    <dgm:pt modelId="{237F3B33-9E0B-452A-887F-5745E999CB28}" type="sibTrans" cxnId="{7B2779CC-9112-4BB0-A5F7-2F99E9CCA9D4}">
      <dgm:prSet/>
      <dgm:spPr/>
      <dgm:t>
        <a:bodyPr/>
        <a:lstStyle/>
        <a:p>
          <a:endParaRPr lang="ru-RU"/>
        </a:p>
      </dgm:t>
    </dgm:pt>
    <dgm:pt modelId="{F800E008-FC3E-457A-A099-0898EFDAF514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Площадь – 65405 кв. м.</a:t>
          </a:r>
          <a:endParaRPr lang="ru-RU" dirty="0"/>
        </a:p>
      </dgm:t>
    </dgm:pt>
    <dgm:pt modelId="{842940BF-9619-4D24-9BF4-03B1CDCE3717}" type="parTrans" cxnId="{6787E8EA-197C-4476-9704-EF77C6F514DE}">
      <dgm:prSet/>
      <dgm:spPr/>
      <dgm:t>
        <a:bodyPr/>
        <a:lstStyle/>
        <a:p>
          <a:endParaRPr lang="ru-RU"/>
        </a:p>
      </dgm:t>
    </dgm:pt>
    <dgm:pt modelId="{3723D17F-0975-4D26-91D6-03143FA79050}" type="sibTrans" cxnId="{6787E8EA-197C-4476-9704-EF77C6F514DE}">
      <dgm:prSet/>
      <dgm:spPr/>
      <dgm:t>
        <a:bodyPr/>
        <a:lstStyle/>
        <a:p>
          <a:endParaRPr lang="ru-RU"/>
        </a:p>
      </dgm:t>
    </dgm:pt>
    <dgm:pt modelId="{B0B61024-443D-4F4D-90DC-E0DCC5447E3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г. Остров, ул. Балтийская, 270 м. на северо-восток (нежилое здание, бывшая автозаправочная станция)</a:t>
          </a:r>
          <a:endParaRPr lang="ru-RU" b="1" dirty="0">
            <a:solidFill>
              <a:schemeClr val="tx1"/>
            </a:solidFill>
          </a:endParaRPr>
        </a:p>
      </dgm:t>
    </dgm:pt>
    <dgm:pt modelId="{B9985500-4C95-4C8F-AF63-868D2F3D064D}" type="parTrans" cxnId="{927714D1-DC06-4553-B258-CF4CD9AAA624}">
      <dgm:prSet/>
      <dgm:spPr/>
      <dgm:t>
        <a:bodyPr/>
        <a:lstStyle/>
        <a:p>
          <a:endParaRPr lang="ru-RU"/>
        </a:p>
      </dgm:t>
    </dgm:pt>
    <dgm:pt modelId="{D8DB53BC-A1EE-4A03-872F-24087675F65E}" type="sibTrans" cxnId="{927714D1-DC06-4553-B258-CF4CD9AAA624}">
      <dgm:prSet/>
      <dgm:spPr/>
      <dgm:t>
        <a:bodyPr/>
        <a:lstStyle/>
        <a:p>
          <a:endParaRPr lang="ru-RU"/>
        </a:p>
      </dgm:t>
    </dgm:pt>
    <dgm:pt modelId="{6A974395-7524-4D5F-BF22-8AAD75811A2E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Площадь – 9800 кв. м.</a:t>
          </a:r>
          <a:endParaRPr lang="ru-RU" dirty="0"/>
        </a:p>
      </dgm:t>
    </dgm:pt>
    <dgm:pt modelId="{B7214C96-6C12-4BFF-9BE8-727C6BF76869}" type="parTrans" cxnId="{14CD92D1-59D3-4A83-BACA-08272EACEF22}">
      <dgm:prSet/>
      <dgm:spPr/>
      <dgm:t>
        <a:bodyPr/>
        <a:lstStyle/>
        <a:p>
          <a:endParaRPr lang="ru-RU"/>
        </a:p>
      </dgm:t>
    </dgm:pt>
    <dgm:pt modelId="{635A1ECD-F8C2-4CC5-82F2-71FC87FDB007}" type="sibTrans" cxnId="{14CD92D1-59D3-4A83-BACA-08272EACEF22}">
      <dgm:prSet/>
      <dgm:spPr/>
      <dgm:t>
        <a:bodyPr/>
        <a:lstStyle/>
        <a:p>
          <a:endParaRPr lang="ru-RU"/>
        </a:p>
      </dgm:t>
    </dgm:pt>
    <dgm:pt modelId="{9CF96DC5-0162-407F-B19B-F22EAAF2CAEB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Кадастровый номер: </a:t>
          </a:r>
          <a:r>
            <a:rPr lang="ru-RU" b="1" dirty="0" smtClean="0">
              <a:latin typeface="+mn-lt"/>
              <a:cs typeface="Lato" panose="020F0502020204030203" pitchFamily="34" charset="0"/>
            </a:rPr>
            <a:t>60:13:0130736:2</a:t>
          </a:r>
          <a:endParaRPr lang="ru-RU" b="1" dirty="0">
            <a:latin typeface="+mn-lt"/>
          </a:endParaRPr>
        </a:p>
      </dgm:t>
    </dgm:pt>
    <dgm:pt modelId="{E4B9B13A-6F91-4F72-911B-DA4BC8845550}" type="parTrans" cxnId="{50146017-9DEE-48E4-B906-849822F9027F}">
      <dgm:prSet/>
      <dgm:spPr/>
      <dgm:t>
        <a:bodyPr/>
        <a:lstStyle/>
        <a:p>
          <a:endParaRPr lang="ru-RU"/>
        </a:p>
      </dgm:t>
    </dgm:pt>
    <dgm:pt modelId="{E5572016-1488-447C-81FD-2D41E551210E}" type="sibTrans" cxnId="{50146017-9DEE-48E4-B906-849822F9027F}">
      <dgm:prSet/>
      <dgm:spPr/>
      <dgm:t>
        <a:bodyPr/>
        <a:lstStyle/>
        <a:p>
          <a:endParaRPr lang="ru-RU"/>
        </a:p>
      </dgm:t>
    </dgm:pt>
    <dgm:pt modelId="{5EF3B68C-48A5-4335-AFF1-36F9FE2B7987}">
      <dgm:prSet phldrT="[Текст]"/>
      <dgm:spPr/>
      <dgm:t>
        <a:bodyPr/>
        <a:lstStyle/>
        <a:p>
          <a:pPr rtl="0"/>
          <a:r>
            <a:rPr lang="ru-RU" b="1" dirty="0" smtClean="0">
              <a:latin typeface="+mn-lt"/>
            </a:rPr>
            <a:t>Разрешенное использование: для размещения промышленных объектов</a:t>
          </a:r>
          <a:endParaRPr lang="ru-RU" b="1" dirty="0">
            <a:latin typeface="+mn-lt"/>
          </a:endParaRPr>
        </a:p>
      </dgm:t>
    </dgm:pt>
    <dgm:pt modelId="{E58B779A-6D89-4C95-8BA1-E87338F6E397}" type="parTrans" cxnId="{31BF166C-56E9-4191-BAF4-9A921A1CCCFA}">
      <dgm:prSet/>
      <dgm:spPr/>
      <dgm:t>
        <a:bodyPr/>
        <a:lstStyle/>
        <a:p>
          <a:endParaRPr lang="ru-RU"/>
        </a:p>
      </dgm:t>
    </dgm:pt>
    <dgm:pt modelId="{8CE509EA-A79C-4A8D-955A-0883DF2F9C05}" type="sibTrans" cxnId="{31BF166C-56E9-4191-BAF4-9A921A1CCCFA}">
      <dgm:prSet/>
      <dgm:spPr/>
      <dgm:t>
        <a:bodyPr/>
        <a:lstStyle/>
        <a:p>
          <a:endParaRPr lang="ru-RU"/>
        </a:p>
      </dgm:t>
    </dgm:pt>
    <dgm:pt modelId="{353259A5-5A99-449A-9260-371F4831CE1B}">
      <dgm:prSet/>
      <dgm:spPr/>
      <dgm:t>
        <a:bodyPr/>
        <a:lstStyle/>
        <a:p>
          <a:r>
            <a:rPr lang="ru-RU" b="1" dirty="0" smtClean="0">
              <a:latin typeface="+mn-lt"/>
            </a:rPr>
            <a:t>Кадастровый номер: </a:t>
          </a:r>
          <a:r>
            <a:rPr lang="ru-RU" b="1" dirty="0" smtClean="0">
              <a:latin typeface="+mn-lt"/>
              <a:ea typeface="KaiTi" panose="02010609060101010101" pitchFamily="49" charset="-122"/>
              <a:cs typeface="Lato" panose="020F0502020204030203" pitchFamily="34" charset="0"/>
            </a:rPr>
            <a:t>60:13:0130501:2</a:t>
          </a:r>
          <a:r>
            <a:rPr lang="ru-RU" dirty="0" smtClean="0">
              <a:latin typeface="KaiTi" panose="02010609060101010101" pitchFamily="49" charset="-122"/>
              <a:ea typeface="KaiTi" panose="02010609060101010101" pitchFamily="49" charset="-122"/>
              <a:cs typeface="Lato" panose="020F0502020204030203" pitchFamily="34" charset="0"/>
            </a:rPr>
            <a:t> </a:t>
          </a:r>
          <a:endParaRPr lang="ru-RU" b="1" dirty="0"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ED52772F-C178-4861-B428-1FC3E6DDE02A}" type="parTrans" cxnId="{FD92CFBA-D238-4C05-A5AC-D128E4B6EBE4}">
      <dgm:prSet/>
      <dgm:spPr/>
      <dgm:t>
        <a:bodyPr/>
        <a:lstStyle/>
        <a:p>
          <a:endParaRPr lang="ru-RU"/>
        </a:p>
      </dgm:t>
    </dgm:pt>
    <dgm:pt modelId="{73E15515-E7E4-4E33-A6E6-1B2408629B17}" type="sibTrans" cxnId="{FD92CFBA-D238-4C05-A5AC-D128E4B6EBE4}">
      <dgm:prSet/>
      <dgm:spPr/>
      <dgm:t>
        <a:bodyPr/>
        <a:lstStyle/>
        <a:p>
          <a:endParaRPr lang="ru-RU"/>
        </a:p>
      </dgm:t>
    </dgm:pt>
    <dgm:pt modelId="{8E5670C1-4509-4F4C-A25A-508C2E13FF1A}">
      <dgm:prSet/>
      <dgm:spPr/>
      <dgm:t>
        <a:bodyPr/>
        <a:lstStyle/>
        <a:p>
          <a:pPr rtl="0"/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П1</a:t>
          </a:r>
          <a:endParaRPr lang="ru-RU" b="1" dirty="0">
            <a:latin typeface="+mn-lt"/>
          </a:endParaRPr>
        </a:p>
      </dgm:t>
    </dgm:pt>
    <dgm:pt modelId="{88E6A4AA-DC0A-468D-BD86-3428F37E9584}" type="parTrans" cxnId="{A8399499-26D1-448A-83F9-D312D74A0C5D}">
      <dgm:prSet/>
      <dgm:spPr/>
      <dgm:t>
        <a:bodyPr/>
        <a:lstStyle/>
        <a:p>
          <a:endParaRPr lang="ru-RU"/>
        </a:p>
      </dgm:t>
    </dgm:pt>
    <dgm:pt modelId="{1C30A4C9-ABEF-4096-B45E-69C6DDDB9B19}" type="sibTrans" cxnId="{A8399499-26D1-448A-83F9-D312D74A0C5D}">
      <dgm:prSet/>
      <dgm:spPr/>
      <dgm:t>
        <a:bodyPr/>
        <a:lstStyle/>
        <a:p>
          <a:endParaRPr lang="ru-RU"/>
        </a:p>
      </dgm:t>
    </dgm:pt>
    <dgm:pt modelId="{D2FAD594-501F-4F87-BA0C-B9A14E892498}">
      <dgm:prSet/>
      <dgm:spPr/>
      <dgm:t>
        <a:bodyPr/>
        <a:lstStyle/>
        <a:p>
          <a:pPr rtl="0"/>
          <a:r>
            <a:rPr lang="ru-RU" b="1" dirty="0" smtClean="0">
              <a:latin typeface="+mn-lt"/>
            </a:rPr>
            <a:t>Разрешенное использование: для размещения промышленных объектов</a:t>
          </a:r>
          <a:endParaRPr lang="ru-RU" b="1" dirty="0">
            <a:latin typeface="+mn-lt"/>
          </a:endParaRPr>
        </a:p>
      </dgm:t>
    </dgm:pt>
    <dgm:pt modelId="{4A6272B5-3789-450D-988E-671E9DD417DC}" type="parTrans" cxnId="{46B05DDD-993D-4C45-BA76-92188D3C417C}">
      <dgm:prSet/>
      <dgm:spPr/>
      <dgm:t>
        <a:bodyPr/>
        <a:lstStyle/>
        <a:p>
          <a:endParaRPr lang="ru-RU"/>
        </a:p>
      </dgm:t>
    </dgm:pt>
    <dgm:pt modelId="{E3FCDCF6-DFBF-441C-A322-C57852370401}" type="sibTrans" cxnId="{46B05DDD-993D-4C45-BA76-92188D3C417C}">
      <dgm:prSet/>
      <dgm:spPr/>
      <dgm:t>
        <a:bodyPr/>
        <a:lstStyle/>
        <a:p>
          <a:endParaRPr lang="ru-RU"/>
        </a:p>
      </dgm:t>
    </dgm:pt>
    <dgm:pt modelId="{FB03EE1D-247D-4537-AB64-4630C5914E78}">
      <dgm:prSet/>
      <dgm:spPr/>
      <dgm:t>
        <a:bodyPr/>
        <a:lstStyle/>
        <a:p>
          <a:r>
            <a:rPr lang="ru-RU" b="1" dirty="0" smtClean="0">
              <a:latin typeface="+mn-lt"/>
            </a:rPr>
            <a:t>Кадастровый номер: </a:t>
          </a:r>
          <a:r>
            <a:rPr lang="ru-RU" b="1" dirty="0" smtClean="0">
              <a:latin typeface="+mn-lt"/>
              <a:ea typeface="KaiTi" panose="02010609060101010101" pitchFamily="49" charset="-122"/>
              <a:cs typeface="Lato" panose="020F0502020204030203" pitchFamily="34" charset="0"/>
            </a:rPr>
            <a:t>60:13:0132013:3</a:t>
          </a:r>
          <a:r>
            <a:rPr lang="ru-RU" dirty="0" smtClean="0">
              <a:latin typeface="KaiTi" panose="02010609060101010101" pitchFamily="49" charset="-122"/>
              <a:ea typeface="KaiTi" panose="02010609060101010101" pitchFamily="49" charset="-122"/>
              <a:cs typeface="Lato" panose="020F0502020204030203" pitchFamily="34" charset="0"/>
            </a:rPr>
            <a:t> </a:t>
          </a:r>
          <a:endParaRPr lang="ru-RU" b="1" dirty="0"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6B051874-C456-4A83-B224-6FCCAC3510D3}" type="parTrans" cxnId="{7415BBDF-A2E8-4298-926A-D2FB9D2C8DFB}">
      <dgm:prSet/>
      <dgm:spPr/>
      <dgm:t>
        <a:bodyPr/>
        <a:lstStyle/>
        <a:p>
          <a:endParaRPr lang="ru-RU"/>
        </a:p>
      </dgm:t>
    </dgm:pt>
    <dgm:pt modelId="{6EA0A53A-C4C6-49D8-BEAD-5B2E9954AAF1}" type="sibTrans" cxnId="{7415BBDF-A2E8-4298-926A-D2FB9D2C8DFB}">
      <dgm:prSet/>
      <dgm:spPr/>
      <dgm:t>
        <a:bodyPr/>
        <a:lstStyle/>
        <a:p>
          <a:endParaRPr lang="ru-RU"/>
        </a:p>
      </dgm:t>
    </dgm:pt>
    <dgm:pt modelId="{1E5272AA-A9F4-487A-906D-5493463AAC2F}">
      <dgm:prSet/>
      <dgm:spPr/>
      <dgm:t>
        <a:bodyPr/>
        <a:lstStyle/>
        <a:p>
          <a:pPr rtl="0"/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b="1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ИТ</a:t>
          </a:r>
          <a:endParaRPr lang="ru-RU" b="1" dirty="0">
            <a:latin typeface="+mn-lt"/>
          </a:endParaRPr>
        </a:p>
      </dgm:t>
    </dgm:pt>
    <dgm:pt modelId="{82FB5BF7-BB12-4C86-A380-B510C003D6F7}" type="parTrans" cxnId="{9FFCBB6E-6132-4477-A965-C70DBFD73C3B}">
      <dgm:prSet/>
      <dgm:spPr/>
      <dgm:t>
        <a:bodyPr/>
        <a:lstStyle/>
        <a:p>
          <a:endParaRPr lang="ru-RU"/>
        </a:p>
      </dgm:t>
    </dgm:pt>
    <dgm:pt modelId="{147A6034-DC71-43C7-A30A-54C163F834A8}" type="sibTrans" cxnId="{9FFCBB6E-6132-4477-A965-C70DBFD73C3B}">
      <dgm:prSet/>
      <dgm:spPr/>
      <dgm:t>
        <a:bodyPr/>
        <a:lstStyle/>
        <a:p>
          <a:endParaRPr lang="ru-RU"/>
        </a:p>
      </dgm:t>
    </dgm:pt>
    <dgm:pt modelId="{3447AF42-138D-4DAA-8703-D2174159C1FD}">
      <dgm:prSet/>
      <dgm:spPr/>
      <dgm:t>
        <a:bodyPr/>
        <a:lstStyle/>
        <a:p>
          <a:pPr rtl="0"/>
          <a:r>
            <a:rPr lang="ru-RU" b="1" dirty="0" smtClean="0">
              <a:latin typeface="+mn-lt"/>
            </a:rPr>
            <a:t>Разрешенное использование: для размещения промышленных объектов</a:t>
          </a:r>
          <a:endParaRPr lang="ru-RU" b="1" dirty="0">
            <a:latin typeface="+mn-lt"/>
          </a:endParaRPr>
        </a:p>
      </dgm:t>
    </dgm:pt>
    <dgm:pt modelId="{E81002FE-6CF5-4CE0-8771-41FA22956C81}" type="parTrans" cxnId="{9FD63A2C-593F-405E-BB4C-8FF76950A123}">
      <dgm:prSet/>
      <dgm:spPr/>
      <dgm:t>
        <a:bodyPr/>
        <a:lstStyle/>
        <a:p>
          <a:endParaRPr lang="ru-RU"/>
        </a:p>
      </dgm:t>
    </dgm:pt>
    <dgm:pt modelId="{A7ECCF2F-8581-4646-AB4A-169E0F7CE255}" type="sibTrans" cxnId="{9FD63A2C-593F-405E-BB4C-8FF76950A123}">
      <dgm:prSet/>
      <dgm:spPr/>
      <dgm:t>
        <a:bodyPr/>
        <a:lstStyle/>
        <a:p>
          <a:endParaRPr lang="ru-RU"/>
        </a:p>
      </dgm:t>
    </dgm:pt>
    <dgm:pt modelId="{841A11DF-23A2-45E7-AF02-3C583D115151}" type="pres">
      <dgm:prSet presAssocID="{4C79F289-E811-491E-9231-ED065A7214B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B12906-D0DD-42D7-A8BA-33B73ED3BDE4}" type="pres">
      <dgm:prSet presAssocID="{3E94A524-ED7E-4343-B079-A69B3F3C3C4D}" presName="linNode" presStyleCnt="0"/>
      <dgm:spPr/>
    </dgm:pt>
    <dgm:pt modelId="{B77F9A20-A912-40FC-899C-BF410848E49E}" type="pres">
      <dgm:prSet presAssocID="{3E94A524-ED7E-4343-B079-A69B3F3C3C4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7F6966-C411-4F45-B963-38ACC489E0A2}" type="pres">
      <dgm:prSet presAssocID="{3E94A524-ED7E-4343-B079-A69B3F3C3C4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68A808-C545-40EF-B511-16B39A442698}" type="pres">
      <dgm:prSet presAssocID="{51989009-B447-4AE7-A778-B84F1977A702}" presName="sp" presStyleCnt="0"/>
      <dgm:spPr/>
    </dgm:pt>
    <dgm:pt modelId="{8A601E31-D896-4F1C-BA18-90F48386A855}" type="pres">
      <dgm:prSet presAssocID="{84A12D9D-B283-454F-8217-01B453D7953A}" presName="linNode" presStyleCnt="0"/>
      <dgm:spPr/>
    </dgm:pt>
    <dgm:pt modelId="{61887059-7396-4B98-A57E-BAB31C3341F8}" type="pres">
      <dgm:prSet presAssocID="{84A12D9D-B283-454F-8217-01B453D7953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A2963-0B68-46C5-9EBA-E6CC7C3BFAB0}" type="pres">
      <dgm:prSet presAssocID="{84A12D9D-B283-454F-8217-01B453D7953A}" presName="descendantText" presStyleLbl="alignAccFollowNode1" presStyleIdx="1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C7D82E-FB42-43B3-9218-851075EEB829}" type="pres">
      <dgm:prSet presAssocID="{237F3B33-9E0B-452A-887F-5745E999CB28}" presName="sp" presStyleCnt="0"/>
      <dgm:spPr/>
    </dgm:pt>
    <dgm:pt modelId="{9CEF2ED1-1764-4FED-B82A-E85F24ADAD4D}" type="pres">
      <dgm:prSet presAssocID="{B0B61024-443D-4F4D-90DC-E0DCC5447E31}" presName="linNode" presStyleCnt="0"/>
      <dgm:spPr/>
    </dgm:pt>
    <dgm:pt modelId="{CA52B6EB-C579-466B-8118-62366D6884E0}" type="pres">
      <dgm:prSet presAssocID="{B0B61024-443D-4F4D-90DC-E0DCC5447E3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43E64-C7D4-458E-96D1-5CB55DF34C75}" type="pres">
      <dgm:prSet presAssocID="{B0B61024-443D-4F4D-90DC-E0DCC5447E31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7EFDD4-9DCB-45F7-B772-9F0FBC68C489}" type="presOf" srcId="{6B84D1B2-297D-414F-A156-8CF1FDC3F67A}" destId="{727F6966-C411-4F45-B963-38ACC489E0A2}" srcOrd="0" destOrd="0" presId="urn:microsoft.com/office/officeart/2005/8/layout/vList5"/>
    <dgm:cxn modelId="{50146017-9DEE-48E4-B906-849822F9027F}" srcId="{3E94A524-ED7E-4343-B079-A69B3F3C3C4D}" destId="{9CF96DC5-0162-407F-B19B-F22EAAF2CAEB}" srcOrd="1" destOrd="0" parTransId="{E4B9B13A-6F91-4F72-911B-DA4BC8845550}" sibTransId="{E5572016-1488-447C-81FD-2D41E551210E}"/>
    <dgm:cxn modelId="{6787E8EA-197C-4476-9704-EF77C6F514DE}" srcId="{84A12D9D-B283-454F-8217-01B453D7953A}" destId="{F800E008-FC3E-457A-A099-0898EFDAF514}" srcOrd="0" destOrd="0" parTransId="{842940BF-9619-4D24-9BF4-03B1CDCE3717}" sibTransId="{3723D17F-0975-4D26-91D6-03143FA79050}"/>
    <dgm:cxn modelId="{15819857-0C01-481B-A22D-854D0FED044D}" type="presOf" srcId="{FB03EE1D-247D-4537-AB64-4630C5914E78}" destId="{FC443E64-C7D4-458E-96D1-5CB55DF34C75}" srcOrd="0" destOrd="1" presId="urn:microsoft.com/office/officeart/2005/8/layout/vList5"/>
    <dgm:cxn modelId="{9B9E5F9C-D694-4522-98E5-574887296853}" type="presOf" srcId="{6A974395-7524-4D5F-BF22-8AAD75811A2E}" destId="{FC443E64-C7D4-458E-96D1-5CB55DF34C75}" srcOrd="0" destOrd="0" presId="urn:microsoft.com/office/officeart/2005/8/layout/vList5"/>
    <dgm:cxn modelId="{B9753B65-4693-49EC-9E95-F22C43752418}" type="presOf" srcId="{3447AF42-138D-4DAA-8703-D2174159C1FD}" destId="{FC443E64-C7D4-458E-96D1-5CB55DF34C75}" srcOrd="0" destOrd="3" presId="urn:microsoft.com/office/officeart/2005/8/layout/vList5"/>
    <dgm:cxn modelId="{8E56F930-1848-411B-B4CB-07716F97696A}" type="presOf" srcId="{353259A5-5A99-449A-9260-371F4831CE1B}" destId="{D96A2963-0B68-46C5-9EBA-E6CC7C3BFAB0}" srcOrd="0" destOrd="1" presId="urn:microsoft.com/office/officeart/2005/8/layout/vList5"/>
    <dgm:cxn modelId="{31BF166C-56E9-4191-BAF4-9A921A1CCCFA}" srcId="{3E94A524-ED7E-4343-B079-A69B3F3C3C4D}" destId="{5EF3B68C-48A5-4335-AFF1-36F9FE2B7987}" srcOrd="3" destOrd="0" parTransId="{E58B779A-6D89-4C95-8BA1-E87338F6E397}" sibTransId="{8CE509EA-A79C-4A8D-955A-0883DF2F9C05}"/>
    <dgm:cxn modelId="{DE8896F9-2903-4BBD-9B77-707CC83F7639}" srcId="{3E94A524-ED7E-4343-B079-A69B3F3C3C4D}" destId="{58556F51-235F-4521-90D4-649F9B1527D1}" srcOrd="2" destOrd="0" parTransId="{C758F421-A1EA-474C-BB52-D53AEF6F624D}" sibTransId="{D0E24C5A-B158-4D99-8E3C-FA7304E4BBFA}"/>
    <dgm:cxn modelId="{46B05DDD-993D-4C45-BA76-92188D3C417C}" srcId="{84A12D9D-B283-454F-8217-01B453D7953A}" destId="{D2FAD594-501F-4F87-BA0C-B9A14E892498}" srcOrd="3" destOrd="0" parTransId="{4A6272B5-3789-450D-988E-671E9DD417DC}" sibTransId="{E3FCDCF6-DFBF-441C-A322-C57852370401}"/>
    <dgm:cxn modelId="{25287FB6-94AB-4B70-B955-080FEDDE235A}" type="presOf" srcId="{1E5272AA-A9F4-487A-906D-5493463AAC2F}" destId="{FC443E64-C7D4-458E-96D1-5CB55DF34C75}" srcOrd="0" destOrd="2" presId="urn:microsoft.com/office/officeart/2005/8/layout/vList5"/>
    <dgm:cxn modelId="{478537F0-7323-4E19-A2BE-D584B18D43AB}" type="presOf" srcId="{4C79F289-E811-491E-9231-ED065A7214B1}" destId="{841A11DF-23A2-45E7-AF02-3C583D115151}" srcOrd="0" destOrd="0" presId="urn:microsoft.com/office/officeart/2005/8/layout/vList5"/>
    <dgm:cxn modelId="{F8581404-B5BB-455D-A240-4DE8FF94F078}" srcId="{4C79F289-E811-491E-9231-ED065A7214B1}" destId="{3E94A524-ED7E-4343-B079-A69B3F3C3C4D}" srcOrd="0" destOrd="0" parTransId="{54413ACF-0DA3-4F18-AF71-91CAED0FFC82}" sibTransId="{51989009-B447-4AE7-A778-B84F1977A702}"/>
    <dgm:cxn modelId="{FD92CFBA-D238-4C05-A5AC-D128E4B6EBE4}" srcId="{84A12D9D-B283-454F-8217-01B453D7953A}" destId="{353259A5-5A99-449A-9260-371F4831CE1B}" srcOrd="1" destOrd="0" parTransId="{ED52772F-C178-4861-B428-1FC3E6DDE02A}" sibTransId="{73E15515-E7E4-4E33-A6E6-1B2408629B17}"/>
    <dgm:cxn modelId="{8C91796A-1285-45E9-A6B7-3135D06FC931}" type="presOf" srcId="{84A12D9D-B283-454F-8217-01B453D7953A}" destId="{61887059-7396-4B98-A57E-BAB31C3341F8}" srcOrd="0" destOrd="0" presId="urn:microsoft.com/office/officeart/2005/8/layout/vList5"/>
    <dgm:cxn modelId="{14CD92D1-59D3-4A83-BACA-08272EACEF22}" srcId="{B0B61024-443D-4F4D-90DC-E0DCC5447E31}" destId="{6A974395-7524-4D5F-BF22-8AAD75811A2E}" srcOrd="0" destOrd="0" parTransId="{B7214C96-6C12-4BFF-9BE8-727C6BF76869}" sibTransId="{635A1ECD-F8C2-4CC5-82F2-71FC87FDB007}"/>
    <dgm:cxn modelId="{E83255D4-90B5-4EF4-8A2A-0B2DDFB53B7C}" type="presOf" srcId="{B0B61024-443D-4F4D-90DC-E0DCC5447E31}" destId="{CA52B6EB-C579-466B-8118-62366D6884E0}" srcOrd="0" destOrd="0" presId="urn:microsoft.com/office/officeart/2005/8/layout/vList5"/>
    <dgm:cxn modelId="{7C10ADDD-C317-4729-848F-8053CE9C8C56}" type="presOf" srcId="{D2FAD594-501F-4F87-BA0C-B9A14E892498}" destId="{D96A2963-0B68-46C5-9EBA-E6CC7C3BFAB0}" srcOrd="0" destOrd="3" presId="urn:microsoft.com/office/officeart/2005/8/layout/vList5"/>
    <dgm:cxn modelId="{260EF5F7-B83C-4420-972F-4CC66CE236A3}" type="presOf" srcId="{9CF96DC5-0162-407F-B19B-F22EAAF2CAEB}" destId="{727F6966-C411-4F45-B963-38ACC489E0A2}" srcOrd="0" destOrd="1" presId="urn:microsoft.com/office/officeart/2005/8/layout/vList5"/>
    <dgm:cxn modelId="{DCD2A0BF-73E5-44DB-863D-2D880379D9EF}" type="presOf" srcId="{58556F51-235F-4521-90D4-649F9B1527D1}" destId="{727F6966-C411-4F45-B963-38ACC489E0A2}" srcOrd="0" destOrd="2" presId="urn:microsoft.com/office/officeart/2005/8/layout/vList5"/>
    <dgm:cxn modelId="{9FD63A2C-593F-405E-BB4C-8FF76950A123}" srcId="{B0B61024-443D-4F4D-90DC-E0DCC5447E31}" destId="{3447AF42-138D-4DAA-8703-D2174159C1FD}" srcOrd="3" destOrd="0" parTransId="{E81002FE-6CF5-4CE0-8771-41FA22956C81}" sibTransId="{A7ECCF2F-8581-4646-AB4A-169E0F7CE255}"/>
    <dgm:cxn modelId="{1C879056-02D4-4889-9EF5-BAE14B23CE13}" srcId="{3E94A524-ED7E-4343-B079-A69B3F3C3C4D}" destId="{6B84D1B2-297D-414F-A156-8CF1FDC3F67A}" srcOrd="0" destOrd="0" parTransId="{EDBE3F95-CDB8-4D72-A1D1-31F25C329A2F}" sibTransId="{07520177-C600-484D-940C-7C9842214A5B}"/>
    <dgm:cxn modelId="{F0FF2462-1B81-4344-9E27-198C09A71FB6}" type="presOf" srcId="{5EF3B68C-48A5-4335-AFF1-36F9FE2B7987}" destId="{727F6966-C411-4F45-B963-38ACC489E0A2}" srcOrd="0" destOrd="3" presId="urn:microsoft.com/office/officeart/2005/8/layout/vList5"/>
    <dgm:cxn modelId="{9FFCBB6E-6132-4477-A965-C70DBFD73C3B}" srcId="{B0B61024-443D-4F4D-90DC-E0DCC5447E31}" destId="{1E5272AA-A9F4-487A-906D-5493463AAC2F}" srcOrd="2" destOrd="0" parTransId="{82FB5BF7-BB12-4C86-A380-B510C003D6F7}" sibTransId="{147A6034-DC71-43C7-A30A-54C163F834A8}"/>
    <dgm:cxn modelId="{A8399499-26D1-448A-83F9-D312D74A0C5D}" srcId="{84A12D9D-B283-454F-8217-01B453D7953A}" destId="{8E5670C1-4509-4F4C-A25A-508C2E13FF1A}" srcOrd="2" destOrd="0" parTransId="{88E6A4AA-DC0A-468D-BD86-3428F37E9584}" sibTransId="{1C30A4C9-ABEF-4096-B45E-69C6DDDB9B19}"/>
    <dgm:cxn modelId="{927714D1-DC06-4553-B258-CF4CD9AAA624}" srcId="{4C79F289-E811-491E-9231-ED065A7214B1}" destId="{B0B61024-443D-4F4D-90DC-E0DCC5447E31}" srcOrd="2" destOrd="0" parTransId="{B9985500-4C95-4C8F-AF63-868D2F3D064D}" sibTransId="{D8DB53BC-A1EE-4A03-872F-24087675F65E}"/>
    <dgm:cxn modelId="{7415BBDF-A2E8-4298-926A-D2FB9D2C8DFB}" srcId="{B0B61024-443D-4F4D-90DC-E0DCC5447E31}" destId="{FB03EE1D-247D-4537-AB64-4630C5914E78}" srcOrd="1" destOrd="0" parTransId="{6B051874-C456-4A83-B224-6FCCAC3510D3}" sibTransId="{6EA0A53A-C4C6-49D8-BEAD-5B2E9954AAF1}"/>
    <dgm:cxn modelId="{7B2779CC-9112-4BB0-A5F7-2F99E9CCA9D4}" srcId="{4C79F289-E811-491E-9231-ED065A7214B1}" destId="{84A12D9D-B283-454F-8217-01B453D7953A}" srcOrd="1" destOrd="0" parTransId="{1AE6F7B8-378C-4DB0-80C3-C7414D337979}" sibTransId="{237F3B33-9E0B-452A-887F-5745E999CB28}"/>
    <dgm:cxn modelId="{6202A7A1-2569-4462-B345-6AF33D94EE15}" type="presOf" srcId="{8E5670C1-4509-4F4C-A25A-508C2E13FF1A}" destId="{D96A2963-0B68-46C5-9EBA-E6CC7C3BFAB0}" srcOrd="0" destOrd="2" presId="urn:microsoft.com/office/officeart/2005/8/layout/vList5"/>
    <dgm:cxn modelId="{4DD6D894-87DD-48C1-9228-0B9FCF9368BC}" type="presOf" srcId="{3E94A524-ED7E-4343-B079-A69B3F3C3C4D}" destId="{B77F9A20-A912-40FC-899C-BF410848E49E}" srcOrd="0" destOrd="0" presId="urn:microsoft.com/office/officeart/2005/8/layout/vList5"/>
    <dgm:cxn modelId="{FD116E44-7440-4D27-8113-85F075A8DCD1}" type="presOf" srcId="{F800E008-FC3E-457A-A099-0898EFDAF514}" destId="{D96A2963-0B68-46C5-9EBA-E6CC7C3BFAB0}" srcOrd="0" destOrd="0" presId="urn:microsoft.com/office/officeart/2005/8/layout/vList5"/>
    <dgm:cxn modelId="{28B5B869-EECD-4950-87FD-758E22E5AA12}" type="presParOf" srcId="{841A11DF-23A2-45E7-AF02-3C583D115151}" destId="{FEB12906-D0DD-42D7-A8BA-33B73ED3BDE4}" srcOrd="0" destOrd="0" presId="urn:microsoft.com/office/officeart/2005/8/layout/vList5"/>
    <dgm:cxn modelId="{291A0352-21FA-4141-9757-C0402D2876F2}" type="presParOf" srcId="{FEB12906-D0DD-42D7-A8BA-33B73ED3BDE4}" destId="{B77F9A20-A912-40FC-899C-BF410848E49E}" srcOrd="0" destOrd="0" presId="urn:microsoft.com/office/officeart/2005/8/layout/vList5"/>
    <dgm:cxn modelId="{BD78398B-0EE8-4098-963C-ACBD70B2EA80}" type="presParOf" srcId="{FEB12906-D0DD-42D7-A8BA-33B73ED3BDE4}" destId="{727F6966-C411-4F45-B963-38ACC489E0A2}" srcOrd="1" destOrd="0" presId="urn:microsoft.com/office/officeart/2005/8/layout/vList5"/>
    <dgm:cxn modelId="{D434016E-1DD1-4D2C-9B4A-0B578EE4DB52}" type="presParOf" srcId="{841A11DF-23A2-45E7-AF02-3C583D115151}" destId="{0D68A808-C545-40EF-B511-16B39A442698}" srcOrd="1" destOrd="0" presId="urn:microsoft.com/office/officeart/2005/8/layout/vList5"/>
    <dgm:cxn modelId="{410D5D3F-55E4-4E34-9B19-912C52896027}" type="presParOf" srcId="{841A11DF-23A2-45E7-AF02-3C583D115151}" destId="{8A601E31-D896-4F1C-BA18-90F48386A855}" srcOrd="2" destOrd="0" presId="urn:microsoft.com/office/officeart/2005/8/layout/vList5"/>
    <dgm:cxn modelId="{91095772-C9FC-432D-BF53-E4C9503F75B9}" type="presParOf" srcId="{8A601E31-D896-4F1C-BA18-90F48386A855}" destId="{61887059-7396-4B98-A57E-BAB31C3341F8}" srcOrd="0" destOrd="0" presId="urn:microsoft.com/office/officeart/2005/8/layout/vList5"/>
    <dgm:cxn modelId="{8B31B402-FECE-4582-9309-14629E6821FB}" type="presParOf" srcId="{8A601E31-D896-4F1C-BA18-90F48386A855}" destId="{D96A2963-0B68-46C5-9EBA-E6CC7C3BFAB0}" srcOrd="1" destOrd="0" presId="urn:microsoft.com/office/officeart/2005/8/layout/vList5"/>
    <dgm:cxn modelId="{075F5022-38F5-42DF-ADD8-2DCF003126EC}" type="presParOf" srcId="{841A11DF-23A2-45E7-AF02-3C583D115151}" destId="{41C7D82E-FB42-43B3-9218-851075EEB829}" srcOrd="3" destOrd="0" presId="urn:microsoft.com/office/officeart/2005/8/layout/vList5"/>
    <dgm:cxn modelId="{2EC6C4B9-B0D7-429B-A402-70A0BD840497}" type="presParOf" srcId="{841A11DF-23A2-45E7-AF02-3C583D115151}" destId="{9CEF2ED1-1764-4FED-B82A-E85F24ADAD4D}" srcOrd="4" destOrd="0" presId="urn:microsoft.com/office/officeart/2005/8/layout/vList5"/>
    <dgm:cxn modelId="{0DFE0D0C-3A45-4821-954D-E597AD5FDB8B}" type="presParOf" srcId="{9CEF2ED1-1764-4FED-B82A-E85F24ADAD4D}" destId="{CA52B6EB-C579-466B-8118-62366D6884E0}" srcOrd="0" destOrd="0" presId="urn:microsoft.com/office/officeart/2005/8/layout/vList5"/>
    <dgm:cxn modelId="{7A52C782-F615-4403-924F-3CAC9E549BCF}" type="presParOf" srcId="{9CEF2ED1-1764-4FED-B82A-E85F24ADAD4D}" destId="{FC443E64-C7D4-458E-96D1-5CB55DF34C7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79F289-E811-491E-9231-ED065A7214B1}" type="doc">
      <dgm:prSet loTypeId="urn:microsoft.com/office/officeart/2005/8/layout/vList5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3E94A524-ED7E-4343-B079-A69B3F3C3C4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г. Остров, ул. Полевая, 20 (нежилое здание, бывшая птицефабрика)</a:t>
          </a:r>
          <a:endParaRPr lang="ru-RU" b="1" dirty="0">
            <a:solidFill>
              <a:schemeClr val="tx1"/>
            </a:solidFill>
          </a:endParaRPr>
        </a:p>
      </dgm:t>
    </dgm:pt>
    <dgm:pt modelId="{54413ACF-0DA3-4F18-AF71-91CAED0FFC82}" type="parTrans" cxnId="{F8581404-B5BB-455D-A240-4DE8FF94F078}">
      <dgm:prSet/>
      <dgm:spPr/>
      <dgm:t>
        <a:bodyPr/>
        <a:lstStyle/>
        <a:p>
          <a:endParaRPr lang="ru-RU"/>
        </a:p>
      </dgm:t>
    </dgm:pt>
    <dgm:pt modelId="{51989009-B447-4AE7-A778-B84F1977A702}" type="sibTrans" cxnId="{F8581404-B5BB-455D-A240-4DE8FF94F078}">
      <dgm:prSet/>
      <dgm:spPr/>
      <dgm:t>
        <a:bodyPr/>
        <a:lstStyle/>
        <a:p>
          <a:endParaRPr lang="ru-RU"/>
        </a:p>
      </dgm:t>
    </dgm:pt>
    <dgm:pt modelId="{6B84D1B2-297D-414F-A156-8CF1FDC3F67A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Площадь – 43559 кв. м.</a:t>
          </a:r>
          <a:endParaRPr lang="ru-RU" b="1" dirty="0">
            <a:latin typeface="+mn-lt"/>
          </a:endParaRPr>
        </a:p>
      </dgm:t>
    </dgm:pt>
    <dgm:pt modelId="{EDBE3F95-CDB8-4D72-A1D1-31F25C329A2F}" type="parTrans" cxnId="{1C879056-02D4-4889-9EF5-BAE14B23CE13}">
      <dgm:prSet/>
      <dgm:spPr/>
      <dgm:t>
        <a:bodyPr/>
        <a:lstStyle/>
        <a:p>
          <a:endParaRPr lang="ru-RU"/>
        </a:p>
      </dgm:t>
    </dgm:pt>
    <dgm:pt modelId="{07520177-C600-484D-940C-7C9842214A5B}" type="sibTrans" cxnId="{1C879056-02D4-4889-9EF5-BAE14B23CE13}">
      <dgm:prSet/>
      <dgm:spPr/>
      <dgm:t>
        <a:bodyPr/>
        <a:lstStyle/>
        <a:p>
          <a:endParaRPr lang="ru-RU"/>
        </a:p>
      </dgm:t>
    </dgm:pt>
    <dgm:pt modelId="{58556F51-235F-4521-90D4-649F9B1527D1}">
      <dgm:prSet phldrT="[Текст]"/>
      <dgm:spPr/>
      <dgm:t>
        <a:bodyPr/>
        <a:lstStyle/>
        <a:p>
          <a:pPr rtl="0"/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ОДЗ</a:t>
          </a:r>
          <a:endParaRPr lang="ru-RU" b="1" dirty="0">
            <a:latin typeface="+mn-lt"/>
          </a:endParaRPr>
        </a:p>
      </dgm:t>
    </dgm:pt>
    <dgm:pt modelId="{C758F421-A1EA-474C-BB52-D53AEF6F624D}" type="parTrans" cxnId="{DE8896F9-2903-4BBD-9B77-707CC83F7639}">
      <dgm:prSet/>
      <dgm:spPr/>
      <dgm:t>
        <a:bodyPr/>
        <a:lstStyle/>
        <a:p>
          <a:endParaRPr lang="ru-RU"/>
        </a:p>
      </dgm:t>
    </dgm:pt>
    <dgm:pt modelId="{D0E24C5A-B158-4D99-8E3C-FA7304E4BBFA}" type="sibTrans" cxnId="{DE8896F9-2903-4BBD-9B77-707CC83F7639}">
      <dgm:prSet/>
      <dgm:spPr/>
      <dgm:t>
        <a:bodyPr/>
        <a:lstStyle/>
        <a:p>
          <a:endParaRPr lang="ru-RU"/>
        </a:p>
      </dgm:t>
    </dgm:pt>
    <dgm:pt modelId="{84A12D9D-B283-454F-8217-01B453D7953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Островский район, д. Малинкино (земельный участок)</a:t>
          </a:r>
          <a:endParaRPr lang="ru-RU" b="1" dirty="0">
            <a:solidFill>
              <a:schemeClr val="tx1"/>
            </a:solidFill>
          </a:endParaRPr>
        </a:p>
      </dgm:t>
    </dgm:pt>
    <dgm:pt modelId="{1AE6F7B8-378C-4DB0-80C3-C7414D337979}" type="parTrans" cxnId="{7B2779CC-9112-4BB0-A5F7-2F99E9CCA9D4}">
      <dgm:prSet/>
      <dgm:spPr/>
      <dgm:t>
        <a:bodyPr/>
        <a:lstStyle/>
        <a:p>
          <a:endParaRPr lang="ru-RU"/>
        </a:p>
      </dgm:t>
    </dgm:pt>
    <dgm:pt modelId="{237F3B33-9E0B-452A-887F-5745E999CB28}" type="sibTrans" cxnId="{7B2779CC-9112-4BB0-A5F7-2F99E9CCA9D4}">
      <dgm:prSet/>
      <dgm:spPr/>
      <dgm:t>
        <a:bodyPr/>
        <a:lstStyle/>
        <a:p>
          <a:endParaRPr lang="ru-RU"/>
        </a:p>
      </dgm:t>
    </dgm:pt>
    <dgm:pt modelId="{F800E008-FC3E-457A-A099-0898EFDAF514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Площадь – 464595 кв. м.</a:t>
          </a:r>
          <a:endParaRPr lang="ru-RU" dirty="0"/>
        </a:p>
      </dgm:t>
    </dgm:pt>
    <dgm:pt modelId="{842940BF-9619-4D24-9BF4-03B1CDCE3717}" type="parTrans" cxnId="{6787E8EA-197C-4476-9704-EF77C6F514DE}">
      <dgm:prSet/>
      <dgm:spPr/>
      <dgm:t>
        <a:bodyPr/>
        <a:lstStyle/>
        <a:p>
          <a:endParaRPr lang="ru-RU"/>
        </a:p>
      </dgm:t>
    </dgm:pt>
    <dgm:pt modelId="{3723D17F-0975-4D26-91D6-03143FA79050}" type="sibTrans" cxnId="{6787E8EA-197C-4476-9704-EF77C6F514DE}">
      <dgm:prSet/>
      <dgm:spPr/>
      <dgm:t>
        <a:bodyPr/>
        <a:lstStyle/>
        <a:p>
          <a:endParaRPr lang="ru-RU"/>
        </a:p>
      </dgm:t>
    </dgm:pt>
    <dgm:pt modelId="{B0B61024-443D-4F4D-90DC-E0DCC5447E3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г. Остров, ул. Освобождения, 8 (нежилое здание, ОКН – Польский католический костел 1905 г.)</a:t>
          </a:r>
          <a:endParaRPr lang="ru-RU" b="1" dirty="0">
            <a:solidFill>
              <a:schemeClr val="tx1"/>
            </a:solidFill>
          </a:endParaRPr>
        </a:p>
      </dgm:t>
    </dgm:pt>
    <dgm:pt modelId="{B9985500-4C95-4C8F-AF63-868D2F3D064D}" type="parTrans" cxnId="{927714D1-DC06-4553-B258-CF4CD9AAA624}">
      <dgm:prSet/>
      <dgm:spPr/>
      <dgm:t>
        <a:bodyPr/>
        <a:lstStyle/>
        <a:p>
          <a:endParaRPr lang="ru-RU"/>
        </a:p>
      </dgm:t>
    </dgm:pt>
    <dgm:pt modelId="{D8DB53BC-A1EE-4A03-872F-24087675F65E}" type="sibTrans" cxnId="{927714D1-DC06-4553-B258-CF4CD9AAA624}">
      <dgm:prSet/>
      <dgm:spPr/>
      <dgm:t>
        <a:bodyPr/>
        <a:lstStyle/>
        <a:p>
          <a:endParaRPr lang="ru-RU"/>
        </a:p>
      </dgm:t>
    </dgm:pt>
    <dgm:pt modelId="{6A974395-7524-4D5F-BF22-8AAD75811A2E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Площадь – 597 кв. м.</a:t>
          </a:r>
          <a:endParaRPr lang="ru-RU" dirty="0"/>
        </a:p>
      </dgm:t>
    </dgm:pt>
    <dgm:pt modelId="{B7214C96-6C12-4BFF-9BE8-727C6BF76869}" type="parTrans" cxnId="{14CD92D1-59D3-4A83-BACA-08272EACEF22}">
      <dgm:prSet/>
      <dgm:spPr/>
      <dgm:t>
        <a:bodyPr/>
        <a:lstStyle/>
        <a:p>
          <a:endParaRPr lang="ru-RU"/>
        </a:p>
      </dgm:t>
    </dgm:pt>
    <dgm:pt modelId="{635A1ECD-F8C2-4CC5-82F2-71FC87FDB007}" type="sibTrans" cxnId="{14CD92D1-59D3-4A83-BACA-08272EACEF22}">
      <dgm:prSet/>
      <dgm:spPr/>
      <dgm:t>
        <a:bodyPr/>
        <a:lstStyle/>
        <a:p>
          <a:endParaRPr lang="ru-RU"/>
        </a:p>
      </dgm:t>
    </dgm:pt>
    <dgm:pt modelId="{9CF96DC5-0162-407F-B19B-F22EAAF2CAEB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Кадастровый номер: </a:t>
          </a:r>
          <a:r>
            <a:rPr lang="ru-RU" b="1" dirty="0" smtClean="0">
              <a:latin typeface="+mn-lt"/>
              <a:cs typeface="Lato" panose="020F0502020204030203" pitchFamily="34" charset="0"/>
            </a:rPr>
            <a:t>60:13:0131226:1</a:t>
          </a:r>
          <a:endParaRPr lang="ru-RU" b="1" dirty="0">
            <a:latin typeface="+mn-lt"/>
          </a:endParaRPr>
        </a:p>
      </dgm:t>
    </dgm:pt>
    <dgm:pt modelId="{E4B9B13A-6F91-4F72-911B-DA4BC8845550}" type="parTrans" cxnId="{50146017-9DEE-48E4-B906-849822F9027F}">
      <dgm:prSet/>
      <dgm:spPr/>
      <dgm:t>
        <a:bodyPr/>
        <a:lstStyle/>
        <a:p>
          <a:endParaRPr lang="ru-RU"/>
        </a:p>
      </dgm:t>
    </dgm:pt>
    <dgm:pt modelId="{E5572016-1488-447C-81FD-2D41E551210E}" type="sibTrans" cxnId="{50146017-9DEE-48E4-B906-849822F9027F}">
      <dgm:prSet/>
      <dgm:spPr/>
      <dgm:t>
        <a:bodyPr/>
        <a:lstStyle/>
        <a:p>
          <a:endParaRPr lang="ru-RU"/>
        </a:p>
      </dgm:t>
    </dgm:pt>
    <dgm:pt modelId="{5EF3B68C-48A5-4335-AFF1-36F9FE2B7987}">
      <dgm:prSet phldrT="[Текст]"/>
      <dgm:spPr/>
      <dgm:t>
        <a:bodyPr/>
        <a:lstStyle/>
        <a:p>
          <a:pPr rtl="0"/>
          <a:r>
            <a:rPr lang="ru-RU" b="1" dirty="0" smtClean="0">
              <a:latin typeface="+mn-lt"/>
            </a:rPr>
            <a:t>Разрешенное использование: для размещения промышленных объектов</a:t>
          </a:r>
          <a:endParaRPr lang="ru-RU" b="1" dirty="0">
            <a:latin typeface="+mn-lt"/>
          </a:endParaRPr>
        </a:p>
      </dgm:t>
    </dgm:pt>
    <dgm:pt modelId="{E58B779A-6D89-4C95-8BA1-E87338F6E397}" type="parTrans" cxnId="{31BF166C-56E9-4191-BAF4-9A921A1CCCFA}">
      <dgm:prSet/>
      <dgm:spPr/>
      <dgm:t>
        <a:bodyPr/>
        <a:lstStyle/>
        <a:p>
          <a:endParaRPr lang="ru-RU"/>
        </a:p>
      </dgm:t>
    </dgm:pt>
    <dgm:pt modelId="{8CE509EA-A79C-4A8D-955A-0883DF2F9C05}" type="sibTrans" cxnId="{31BF166C-56E9-4191-BAF4-9A921A1CCCFA}">
      <dgm:prSet/>
      <dgm:spPr/>
      <dgm:t>
        <a:bodyPr/>
        <a:lstStyle/>
        <a:p>
          <a:endParaRPr lang="ru-RU"/>
        </a:p>
      </dgm:t>
    </dgm:pt>
    <dgm:pt modelId="{353259A5-5A99-449A-9260-371F4831CE1B}">
      <dgm:prSet/>
      <dgm:spPr/>
      <dgm:t>
        <a:bodyPr/>
        <a:lstStyle/>
        <a:p>
          <a:r>
            <a:rPr lang="ru-RU" b="1" dirty="0" smtClean="0">
              <a:latin typeface="+mn-lt"/>
            </a:rPr>
            <a:t>Кадастровый номер: </a:t>
          </a:r>
          <a:r>
            <a:rPr lang="ru-RU" b="1" dirty="0" smtClean="0">
              <a:latin typeface="+mn-lt"/>
              <a:ea typeface="KaiTi" panose="02010609060101010101" pitchFamily="49" charset="-122"/>
              <a:cs typeface="Lato" panose="020F0502020204030203" pitchFamily="34" charset="0"/>
            </a:rPr>
            <a:t>60:13:0025101:15</a:t>
          </a:r>
          <a:endParaRPr lang="ru-RU" b="1" dirty="0"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ED52772F-C178-4861-B428-1FC3E6DDE02A}" type="parTrans" cxnId="{FD92CFBA-D238-4C05-A5AC-D128E4B6EBE4}">
      <dgm:prSet/>
      <dgm:spPr/>
      <dgm:t>
        <a:bodyPr/>
        <a:lstStyle/>
        <a:p>
          <a:endParaRPr lang="ru-RU"/>
        </a:p>
      </dgm:t>
    </dgm:pt>
    <dgm:pt modelId="{73E15515-E7E4-4E33-A6E6-1B2408629B17}" type="sibTrans" cxnId="{FD92CFBA-D238-4C05-A5AC-D128E4B6EBE4}">
      <dgm:prSet/>
      <dgm:spPr/>
      <dgm:t>
        <a:bodyPr/>
        <a:lstStyle/>
        <a:p>
          <a:endParaRPr lang="ru-RU"/>
        </a:p>
      </dgm:t>
    </dgm:pt>
    <dgm:pt modelId="{8E5670C1-4509-4F4C-A25A-508C2E13FF1A}">
      <dgm:prSet/>
      <dgm:spPr/>
      <dgm:t>
        <a:bodyPr/>
        <a:lstStyle/>
        <a:p>
          <a:pPr rtl="0"/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ОДЗ</a:t>
          </a:r>
          <a:endParaRPr lang="ru-RU" b="1" dirty="0">
            <a:latin typeface="+mn-lt"/>
          </a:endParaRPr>
        </a:p>
      </dgm:t>
    </dgm:pt>
    <dgm:pt modelId="{88E6A4AA-DC0A-468D-BD86-3428F37E9584}" type="parTrans" cxnId="{A8399499-26D1-448A-83F9-D312D74A0C5D}">
      <dgm:prSet/>
      <dgm:spPr/>
      <dgm:t>
        <a:bodyPr/>
        <a:lstStyle/>
        <a:p>
          <a:endParaRPr lang="ru-RU"/>
        </a:p>
      </dgm:t>
    </dgm:pt>
    <dgm:pt modelId="{1C30A4C9-ABEF-4096-B45E-69C6DDDB9B19}" type="sibTrans" cxnId="{A8399499-26D1-448A-83F9-D312D74A0C5D}">
      <dgm:prSet/>
      <dgm:spPr/>
      <dgm:t>
        <a:bodyPr/>
        <a:lstStyle/>
        <a:p>
          <a:endParaRPr lang="ru-RU"/>
        </a:p>
      </dgm:t>
    </dgm:pt>
    <dgm:pt modelId="{D2FAD594-501F-4F87-BA0C-B9A14E892498}">
      <dgm:prSet/>
      <dgm:spPr/>
      <dgm:t>
        <a:bodyPr/>
        <a:lstStyle/>
        <a:p>
          <a:pPr rtl="0"/>
          <a:r>
            <a:rPr lang="ru-RU" b="1" dirty="0" smtClean="0">
              <a:latin typeface="+mn-lt"/>
            </a:rPr>
            <a:t>Разрешенное использование: для размещения промышленных объектов</a:t>
          </a:r>
          <a:endParaRPr lang="ru-RU" b="1" dirty="0">
            <a:latin typeface="+mn-lt"/>
          </a:endParaRPr>
        </a:p>
      </dgm:t>
    </dgm:pt>
    <dgm:pt modelId="{4A6272B5-3789-450D-988E-671E9DD417DC}" type="parTrans" cxnId="{46B05DDD-993D-4C45-BA76-92188D3C417C}">
      <dgm:prSet/>
      <dgm:spPr/>
      <dgm:t>
        <a:bodyPr/>
        <a:lstStyle/>
        <a:p>
          <a:endParaRPr lang="ru-RU"/>
        </a:p>
      </dgm:t>
    </dgm:pt>
    <dgm:pt modelId="{E3FCDCF6-DFBF-441C-A322-C57852370401}" type="sibTrans" cxnId="{46B05DDD-993D-4C45-BA76-92188D3C417C}">
      <dgm:prSet/>
      <dgm:spPr/>
      <dgm:t>
        <a:bodyPr/>
        <a:lstStyle/>
        <a:p>
          <a:endParaRPr lang="ru-RU"/>
        </a:p>
      </dgm:t>
    </dgm:pt>
    <dgm:pt modelId="{FB03EE1D-247D-4537-AB64-4630C5914E78}">
      <dgm:prSet/>
      <dgm:spPr/>
      <dgm:t>
        <a:bodyPr/>
        <a:lstStyle/>
        <a:p>
          <a:r>
            <a:rPr lang="ru-RU" b="1" dirty="0" smtClean="0">
              <a:latin typeface="+mn-lt"/>
            </a:rPr>
            <a:t>Кадастровый номер: </a:t>
          </a:r>
          <a:r>
            <a:rPr lang="ru-RU" b="1" dirty="0" smtClean="0">
              <a:latin typeface="+mn-lt"/>
              <a:ea typeface="KaiTi" panose="02010609060101010101" pitchFamily="49" charset="-122"/>
              <a:cs typeface="Lato" panose="020F0502020204030203" pitchFamily="34" charset="0"/>
            </a:rPr>
            <a:t>60:13:0130744:10</a:t>
          </a:r>
          <a:r>
            <a:rPr lang="ru-RU" dirty="0" smtClean="0">
              <a:latin typeface="KaiTi" panose="02010609060101010101" pitchFamily="49" charset="-122"/>
              <a:ea typeface="KaiTi" panose="02010609060101010101" pitchFamily="49" charset="-122"/>
              <a:cs typeface="Lato" panose="020F0502020204030203" pitchFamily="34" charset="0"/>
            </a:rPr>
            <a:t> </a:t>
          </a:r>
          <a:endParaRPr lang="ru-RU" b="1" dirty="0"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6B051874-C456-4A83-B224-6FCCAC3510D3}" type="parTrans" cxnId="{7415BBDF-A2E8-4298-926A-D2FB9D2C8DFB}">
      <dgm:prSet/>
      <dgm:spPr/>
      <dgm:t>
        <a:bodyPr/>
        <a:lstStyle/>
        <a:p>
          <a:endParaRPr lang="ru-RU"/>
        </a:p>
      </dgm:t>
    </dgm:pt>
    <dgm:pt modelId="{6EA0A53A-C4C6-49D8-BEAD-5B2E9954AAF1}" type="sibTrans" cxnId="{7415BBDF-A2E8-4298-926A-D2FB9D2C8DFB}">
      <dgm:prSet/>
      <dgm:spPr/>
      <dgm:t>
        <a:bodyPr/>
        <a:lstStyle/>
        <a:p>
          <a:endParaRPr lang="ru-RU"/>
        </a:p>
      </dgm:t>
    </dgm:pt>
    <dgm:pt modelId="{1E5272AA-A9F4-487A-906D-5493463AAC2F}">
      <dgm:prSet/>
      <dgm:spPr/>
      <dgm:t>
        <a:bodyPr/>
        <a:lstStyle/>
        <a:p>
          <a:pPr rtl="0"/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СО</a:t>
          </a:r>
          <a:endParaRPr lang="ru-RU" b="1" dirty="0">
            <a:latin typeface="+mn-lt"/>
          </a:endParaRPr>
        </a:p>
      </dgm:t>
    </dgm:pt>
    <dgm:pt modelId="{82FB5BF7-BB12-4C86-A380-B510C003D6F7}" type="parTrans" cxnId="{9FFCBB6E-6132-4477-A965-C70DBFD73C3B}">
      <dgm:prSet/>
      <dgm:spPr/>
      <dgm:t>
        <a:bodyPr/>
        <a:lstStyle/>
        <a:p>
          <a:endParaRPr lang="ru-RU"/>
        </a:p>
      </dgm:t>
    </dgm:pt>
    <dgm:pt modelId="{147A6034-DC71-43C7-A30A-54C163F834A8}" type="sibTrans" cxnId="{9FFCBB6E-6132-4477-A965-C70DBFD73C3B}">
      <dgm:prSet/>
      <dgm:spPr/>
      <dgm:t>
        <a:bodyPr/>
        <a:lstStyle/>
        <a:p>
          <a:endParaRPr lang="ru-RU"/>
        </a:p>
      </dgm:t>
    </dgm:pt>
    <dgm:pt modelId="{3447AF42-138D-4DAA-8703-D2174159C1FD}">
      <dgm:prSet/>
      <dgm:spPr/>
      <dgm:t>
        <a:bodyPr/>
        <a:lstStyle/>
        <a:p>
          <a:pPr rtl="0"/>
          <a:r>
            <a:rPr lang="ru-RU" b="1" dirty="0" smtClean="0">
              <a:latin typeface="+mn-lt"/>
            </a:rPr>
            <a:t>Разрешенное использование: для объектов жилой застройки</a:t>
          </a:r>
          <a:endParaRPr lang="ru-RU" b="1" dirty="0">
            <a:latin typeface="+mn-lt"/>
          </a:endParaRPr>
        </a:p>
      </dgm:t>
    </dgm:pt>
    <dgm:pt modelId="{E81002FE-6CF5-4CE0-8771-41FA22956C81}" type="parTrans" cxnId="{9FD63A2C-593F-405E-BB4C-8FF76950A123}">
      <dgm:prSet/>
      <dgm:spPr/>
      <dgm:t>
        <a:bodyPr/>
        <a:lstStyle/>
        <a:p>
          <a:endParaRPr lang="ru-RU"/>
        </a:p>
      </dgm:t>
    </dgm:pt>
    <dgm:pt modelId="{A7ECCF2F-8581-4646-AB4A-169E0F7CE255}" type="sibTrans" cxnId="{9FD63A2C-593F-405E-BB4C-8FF76950A123}">
      <dgm:prSet/>
      <dgm:spPr/>
      <dgm:t>
        <a:bodyPr/>
        <a:lstStyle/>
        <a:p>
          <a:endParaRPr lang="ru-RU"/>
        </a:p>
      </dgm:t>
    </dgm:pt>
    <dgm:pt modelId="{841A11DF-23A2-45E7-AF02-3C583D115151}" type="pres">
      <dgm:prSet presAssocID="{4C79F289-E811-491E-9231-ED065A7214B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B12906-D0DD-42D7-A8BA-33B73ED3BDE4}" type="pres">
      <dgm:prSet presAssocID="{3E94A524-ED7E-4343-B079-A69B3F3C3C4D}" presName="linNode" presStyleCnt="0"/>
      <dgm:spPr/>
    </dgm:pt>
    <dgm:pt modelId="{B77F9A20-A912-40FC-899C-BF410848E49E}" type="pres">
      <dgm:prSet presAssocID="{3E94A524-ED7E-4343-B079-A69B3F3C3C4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7F6966-C411-4F45-B963-38ACC489E0A2}" type="pres">
      <dgm:prSet presAssocID="{3E94A524-ED7E-4343-B079-A69B3F3C3C4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68A808-C545-40EF-B511-16B39A442698}" type="pres">
      <dgm:prSet presAssocID="{51989009-B447-4AE7-A778-B84F1977A702}" presName="sp" presStyleCnt="0"/>
      <dgm:spPr/>
    </dgm:pt>
    <dgm:pt modelId="{8A601E31-D896-4F1C-BA18-90F48386A855}" type="pres">
      <dgm:prSet presAssocID="{84A12D9D-B283-454F-8217-01B453D7953A}" presName="linNode" presStyleCnt="0"/>
      <dgm:spPr/>
    </dgm:pt>
    <dgm:pt modelId="{61887059-7396-4B98-A57E-BAB31C3341F8}" type="pres">
      <dgm:prSet presAssocID="{84A12D9D-B283-454F-8217-01B453D7953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A2963-0B68-46C5-9EBA-E6CC7C3BFAB0}" type="pres">
      <dgm:prSet presAssocID="{84A12D9D-B283-454F-8217-01B453D7953A}" presName="descendantText" presStyleLbl="alignAccFollowNode1" presStyleIdx="1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C7D82E-FB42-43B3-9218-851075EEB829}" type="pres">
      <dgm:prSet presAssocID="{237F3B33-9E0B-452A-887F-5745E999CB28}" presName="sp" presStyleCnt="0"/>
      <dgm:spPr/>
    </dgm:pt>
    <dgm:pt modelId="{9CEF2ED1-1764-4FED-B82A-E85F24ADAD4D}" type="pres">
      <dgm:prSet presAssocID="{B0B61024-443D-4F4D-90DC-E0DCC5447E31}" presName="linNode" presStyleCnt="0"/>
      <dgm:spPr/>
    </dgm:pt>
    <dgm:pt modelId="{CA52B6EB-C579-466B-8118-62366D6884E0}" type="pres">
      <dgm:prSet presAssocID="{B0B61024-443D-4F4D-90DC-E0DCC5447E3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43E64-C7D4-458E-96D1-5CB55DF34C75}" type="pres">
      <dgm:prSet presAssocID="{B0B61024-443D-4F4D-90DC-E0DCC5447E31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879056-02D4-4889-9EF5-BAE14B23CE13}" srcId="{3E94A524-ED7E-4343-B079-A69B3F3C3C4D}" destId="{6B84D1B2-297D-414F-A156-8CF1FDC3F67A}" srcOrd="0" destOrd="0" parTransId="{EDBE3F95-CDB8-4D72-A1D1-31F25C329A2F}" sibTransId="{07520177-C600-484D-940C-7C9842214A5B}"/>
    <dgm:cxn modelId="{F35977BE-A185-4F20-908E-8630CC7C507A}" type="presOf" srcId="{6A974395-7524-4D5F-BF22-8AAD75811A2E}" destId="{FC443E64-C7D4-458E-96D1-5CB55DF34C75}" srcOrd="0" destOrd="0" presId="urn:microsoft.com/office/officeart/2005/8/layout/vList5"/>
    <dgm:cxn modelId="{7415BBDF-A2E8-4298-926A-D2FB9D2C8DFB}" srcId="{B0B61024-443D-4F4D-90DC-E0DCC5447E31}" destId="{FB03EE1D-247D-4537-AB64-4630C5914E78}" srcOrd="1" destOrd="0" parTransId="{6B051874-C456-4A83-B224-6FCCAC3510D3}" sibTransId="{6EA0A53A-C4C6-49D8-BEAD-5B2E9954AAF1}"/>
    <dgm:cxn modelId="{46B05DDD-993D-4C45-BA76-92188D3C417C}" srcId="{84A12D9D-B283-454F-8217-01B453D7953A}" destId="{D2FAD594-501F-4F87-BA0C-B9A14E892498}" srcOrd="3" destOrd="0" parTransId="{4A6272B5-3789-450D-988E-671E9DD417DC}" sibTransId="{E3FCDCF6-DFBF-441C-A322-C57852370401}"/>
    <dgm:cxn modelId="{83DB8511-40B3-4D3F-8CEE-1465A72D6EAD}" type="presOf" srcId="{F800E008-FC3E-457A-A099-0898EFDAF514}" destId="{D96A2963-0B68-46C5-9EBA-E6CC7C3BFAB0}" srcOrd="0" destOrd="0" presId="urn:microsoft.com/office/officeart/2005/8/layout/vList5"/>
    <dgm:cxn modelId="{EF3DF5CD-B7FE-4E4D-9C8B-6D593A43C5C8}" type="presOf" srcId="{84A12D9D-B283-454F-8217-01B453D7953A}" destId="{61887059-7396-4B98-A57E-BAB31C3341F8}" srcOrd="0" destOrd="0" presId="urn:microsoft.com/office/officeart/2005/8/layout/vList5"/>
    <dgm:cxn modelId="{400D91B0-0C17-4BE2-96FF-47822352A19F}" type="presOf" srcId="{3E94A524-ED7E-4343-B079-A69B3F3C3C4D}" destId="{B77F9A20-A912-40FC-899C-BF410848E49E}" srcOrd="0" destOrd="0" presId="urn:microsoft.com/office/officeart/2005/8/layout/vList5"/>
    <dgm:cxn modelId="{1D5AC01C-D1FE-429D-A6C2-95477C2C4E3A}" type="presOf" srcId="{5EF3B68C-48A5-4335-AFF1-36F9FE2B7987}" destId="{727F6966-C411-4F45-B963-38ACC489E0A2}" srcOrd="0" destOrd="3" presId="urn:microsoft.com/office/officeart/2005/8/layout/vList5"/>
    <dgm:cxn modelId="{A92A5891-327F-4F77-9DFF-53446273A17A}" type="presOf" srcId="{B0B61024-443D-4F4D-90DC-E0DCC5447E31}" destId="{CA52B6EB-C579-466B-8118-62366D6884E0}" srcOrd="0" destOrd="0" presId="urn:microsoft.com/office/officeart/2005/8/layout/vList5"/>
    <dgm:cxn modelId="{F7763A16-4475-4FC7-BDBA-FCF368A1B836}" type="presOf" srcId="{353259A5-5A99-449A-9260-371F4831CE1B}" destId="{D96A2963-0B68-46C5-9EBA-E6CC7C3BFAB0}" srcOrd="0" destOrd="1" presId="urn:microsoft.com/office/officeart/2005/8/layout/vList5"/>
    <dgm:cxn modelId="{7B2779CC-9112-4BB0-A5F7-2F99E9CCA9D4}" srcId="{4C79F289-E811-491E-9231-ED065A7214B1}" destId="{84A12D9D-B283-454F-8217-01B453D7953A}" srcOrd="1" destOrd="0" parTransId="{1AE6F7B8-378C-4DB0-80C3-C7414D337979}" sibTransId="{237F3B33-9E0B-452A-887F-5745E999CB28}"/>
    <dgm:cxn modelId="{EC6BD5D4-55F9-4EDF-B721-47E5FD1EA6FB}" type="presOf" srcId="{1E5272AA-A9F4-487A-906D-5493463AAC2F}" destId="{FC443E64-C7D4-458E-96D1-5CB55DF34C75}" srcOrd="0" destOrd="2" presId="urn:microsoft.com/office/officeart/2005/8/layout/vList5"/>
    <dgm:cxn modelId="{890D0466-C556-4432-A20B-1756DB58B6B3}" type="presOf" srcId="{6B84D1B2-297D-414F-A156-8CF1FDC3F67A}" destId="{727F6966-C411-4F45-B963-38ACC489E0A2}" srcOrd="0" destOrd="0" presId="urn:microsoft.com/office/officeart/2005/8/layout/vList5"/>
    <dgm:cxn modelId="{9FFCBB6E-6132-4477-A965-C70DBFD73C3B}" srcId="{B0B61024-443D-4F4D-90DC-E0DCC5447E31}" destId="{1E5272AA-A9F4-487A-906D-5493463AAC2F}" srcOrd="2" destOrd="0" parTransId="{82FB5BF7-BB12-4C86-A380-B510C003D6F7}" sibTransId="{147A6034-DC71-43C7-A30A-54C163F834A8}"/>
    <dgm:cxn modelId="{927714D1-DC06-4553-B258-CF4CD9AAA624}" srcId="{4C79F289-E811-491E-9231-ED065A7214B1}" destId="{B0B61024-443D-4F4D-90DC-E0DCC5447E31}" srcOrd="2" destOrd="0" parTransId="{B9985500-4C95-4C8F-AF63-868D2F3D064D}" sibTransId="{D8DB53BC-A1EE-4A03-872F-24087675F65E}"/>
    <dgm:cxn modelId="{14CD92D1-59D3-4A83-BACA-08272EACEF22}" srcId="{B0B61024-443D-4F4D-90DC-E0DCC5447E31}" destId="{6A974395-7524-4D5F-BF22-8AAD75811A2E}" srcOrd="0" destOrd="0" parTransId="{B7214C96-6C12-4BFF-9BE8-727C6BF76869}" sibTransId="{635A1ECD-F8C2-4CC5-82F2-71FC87FDB007}"/>
    <dgm:cxn modelId="{A8399499-26D1-448A-83F9-D312D74A0C5D}" srcId="{84A12D9D-B283-454F-8217-01B453D7953A}" destId="{8E5670C1-4509-4F4C-A25A-508C2E13FF1A}" srcOrd="2" destOrd="0" parTransId="{88E6A4AA-DC0A-468D-BD86-3428F37E9584}" sibTransId="{1C30A4C9-ABEF-4096-B45E-69C6DDDB9B19}"/>
    <dgm:cxn modelId="{DE8896F9-2903-4BBD-9B77-707CC83F7639}" srcId="{3E94A524-ED7E-4343-B079-A69B3F3C3C4D}" destId="{58556F51-235F-4521-90D4-649F9B1527D1}" srcOrd="2" destOrd="0" parTransId="{C758F421-A1EA-474C-BB52-D53AEF6F624D}" sibTransId="{D0E24C5A-B158-4D99-8E3C-FA7304E4BBFA}"/>
    <dgm:cxn modelId="{F8581404-B5BB-455D-A240-4DE8FF94F078}" srcId="{4C79F289-E811-491E-9231-ED065A7214B1}" destId="{3E94A524-ED7E-4343-B079-A69B3F3C3C4D}" srcOrd="0" destOrd="0" parTransId="{54413ACF-0DA3-4F18-AF71-91CAED0FFC82}" sibTransId="{51989009-B447-4AE7-A778-B84F1977A702}"/>
    <dgm:cxn modelId="{2D78843A-E2BA-49B0-88F0-46C0AB19881C}" type="presOf" srcId="{4C79F289-E811-491E-9231-ED065A7214B1}" destId="{841A11DF-23A2-45E7-AF02-3C583D115151}" srcOrd="0" destOrd="0" presId="urn:microsoft.com/office/officeart/2005/8/layout/vList5"/>
    <dgm:cxn modelId="{6787E8EA-197C-4476-9704-EF77C6F514DE}" srcId="{84A12D9D-B283-454F-8217-01B453D7953A}" destId="{F800E008-FC3E-457A-A099-0898EFDAF514}" srcOrd="0" destOrd="0" parTransId="{842940BF-9619-4D24-9BF4-03B1CDCE3717}" sibTransId="{3723D17F-0975-4D26-91D6-03143FA79050}"/>
    <dgm:cxn modelId="{50146017-9DEE-48E4-B906-849822F9027F}" srcId="{3E94A524-ED7E-4343-B079-A69B3F3C3C4D}" destId="{9CF96DC5-0162-407F-B19B-F22EAAF2CAEB}" srcOrd="1" destOrd="0" parTransId="{E4B9B13A-6F91-4F72-911B-DA4BC8845550}" sibTransId="{E5572016-1488-447C-81FD-2D41E551210E}"/>
    <dgm:cxn modelId="{9FD63A2C-593F-405E-BB4C-8FF76950A123}" srcId="{B0B61024-443D-4F4D-90DC-E0DCC5447E31}" destId="{3447AF42-138D-4DAA-8703-D2174159C1FD}" srcOrd="3" destOrd="0" parTransId="{E81002FE-6CF5-4CE0-8771-41FA22956C81}" sibTransId="{A7ECCF2F-8581-4646-AB4A-169E0F7CE255}"/>
    <dgm:cxn modelId="{6B41CB70-6060-4204-9ECD-6F7110B12F7F}" type="presOf" srcId="{8E5670C1-4509-4F4C-A25A-508C2E13FF1A}" destId="{D96A2963-0B68-46C5-9EBA-E6CC7C3BFAB0}" srcOrd="0" destOrd="2" presId="urn:microsoft.com/office/officeart/2005/8/layout/vList5"/>
    <dgm:cxn modelId="{FA78775D-64AA-493B-A3A3-86031F5A29C5}" type="presOf" srcId="{3447AF42-138D-4DAA-8703-D2174159C1FD}" destId="{FC443E64-C7D4-458E-96D1-5CB55DF34C75}" srcOrd="0" destOrd="3" presId="urn:microsoft.com/office/officeart/2005/8/layout/vList5"/>
    <dgm:cxn modelId="{A20BB17B-A4F9-4679-B56B-6B4E58478099}" type="presOf" srcId="{9CF96DC5-0162-407F-B19B-F22EAAF2CAEB}" destId="{727F6966-C411-4F45-B963-38ACC489E0A2}" srcOrd="0" destOrd="1" presId="urn:microsoft.com/office/officeart/2005/8/layout/vList5"/>
    <dgm:cxn modelId="{FD92CFBA-D238-4C05-A5AC-D128E4B6EBE4}" srcId="{84A12D9D-B283-454F-8217-01B453D7953A}" destId="{353259A5-5A99-449A-9260-371F4831CE1B}" srcOrd="1" destOrd="0" parTransId="{ED52772F-C178-4861-B428-1FC3E6DDE02A}" sibTransId="{73E15515-E7E4-4E33-A6E6-1B2408629B17}"/>
    <dgm:cxn modelId="{4117FDFC-39F3-4276-8F02-826733780528}" type="presOf" srcId="{FB03EE1D-247D-4537-AB64-4630C5914E78}" destId="{FC443E64-C7D4-458E-96D1-5CB55DF34C75}" srcOrd="0" destOrd="1" presId="urn:microsoft.com/office/officeart/2005/8/layout/vList5"/>
    <dgm:cxn modelId="{2B94542E-6294-4C72-833C-4379E95BD7BC}" type="presOf" srcId="{58556F51-235F-4521-90D4-649F9B1527D1}" destId="{727F6966-C411-4F45-B963-38ACC489E0A2}" srcOrd="0" destOrd="2" presId="urn:microsoft.com/office/officeart/2005/8/layout/vList5"/>
    <dgm:cxn modelId="{31BF166C-56E9-4191-BAF4-9A921A1CCCFA}" srcId="{3E94A524-ED7E-4343-B079-A69B3F3C3C4D}" destId="{5EF3B68C-48A5-4335-AFF1-36F9FE2B7987}" srcOrd="3" destOrd="0" parTransId="{E58B779A-6D89-4C95-8BA1-E87338F6E397}" sibTransId="{8CE509EA-A79C-4A8D-955A-0883DF2F9C05}"/>
    <dgm:cxn modelId="{296CD34F-7F46-486B-971C-20CAEB0A4F92}" type="presOf" srcId="{D2FAD594-501F-4F87-BA0C-B9A14E892498}" destId="{D96A2963-0B68-46C5-9EBA-E6CC7C3BFAB0}" srcOrd="0" destOrd="3" presId="urn:microsoft.com/office/officeart/2005/8/layout/vList5"/>
    <dgm:cxn modelId="{2A92BC30-3F39-4B30-80B6-00BC9A84FA9E}" type="presParOf" srcId="{841A11DF-23A2-45E7-AF02-3C583D115151}" destId="{FEB12906-D0DD-42D7-A8BA-33B73ED3BDE4}" srcOrd="0" destOrd="0" presId="urn:microsoft.com/office/officeart/2005/8/layout/vList5"/>
    <dgm:cxn modelId="{89D95121-0C02-4DE0-88E7-4C4DB9AA42D0}" type="presParOf" srcId="{FEB12906-D0DD-42D7-A8BA-33B73ED3BDE4}" destId="{B77F9A20-A912-40FC-899C-BF410848E49E}" srcOrd="0" destOrd="0" presId="urn:microsoft.com/office/officeart/2005/8/layout/vList5"/>
    <dgm:cxn modelId="{80703A31-F28B-4884-AA44-CC358D7726F3}" type="presParOf" srcId="{FEB12906-D0DD-42D7-A8BA-33B73ED3BDE4}" destId="{727F6966-C411-4F45-B963-38ACC489E0A2}" srcOrd="1" destOrd="0" presId="urn:microsoft.com/office/officeart/2005/8/layout/vList5"/>
    <dgm:cxn modelId="{463EBDB5-A6F9-4ACB-B37D-B258ADECF64A}" type="presParOf" srcId="{841A11DF-23A2-45E7-AF02-3C583D115151}" destId="{0D68A808-C545-40EF-B511-16B39A442698}" srcOrd="1" destOrd="0" presId="urn:microsoft.com/office/officeart/2005/8/layout/vList5"/>
    <dgm:cxn modelId="{0C612D3B-7FC7-402D-AF76-60DCE6B93BA8}" type="presParOf" srcId="{841A11DF-23A2-45E7-AF02-3C583D115151}" destId="{8A601E31-D896-4F1C-BA18-90F48386A855}" srcOrd="2" destOrd="0" presId="urn:microsoft.com/office/officeart/2005/8/layout/vList5"/>
    <dgm:cxn modelId="{38E9D4A0-4E89-45B8-B186-1F610A3D5EFC}" type="presParOf" srcId="{8A601E31-D896-4F1C-BA18-90F48386A855}" destId="{61887059-7396-4B98-A57E-BAB31C3341F8}" srcOrd="0" destOrd="0" presId="urn:microsoft.com/office/officeart/2005/8/layout/vList5"/>
    <dgm:cxn modelId="{89AA62E5-6182-415A-9FC8-0377F486FC08}" type="presParOf" srcId="{8A601E31-D896-4F1C-BA18-90F48386A855}" destId="{D96A2963-0B68-46C5-9EBA-E6CC7C3BFAB0}" srcOrd="1" destOrd="0" presId="urn:microsoft.com/office/officeart/2005/8/layout/vList5"/>
    <dgm:cxn modelId="{B528A648-91C0-4F4F-9FDF-5457EC6340A8}" type="presParOf" srcId="{841A11DF-23A2-45E7-AF02-3C583D115151}" destId="{41C7D82E-FB42-43B3-9218-851075EEB829}" srcOrd="3" destOrd="0" presId="urn:microsoft.com/office/officeart/2005/8/layout/vList5"/>
    <dgm:cxn modelId="{94C80AD2-FCBD-4E4B-B7EE-FCD0D711CDFE}" type="presParOf" srcId="{841A11DF-23A2-45E7-AF02-3C583D115151}" destId="{9CEF2ED1-1764-4FED-B82A-E85F24ADAD4D}" srcOrd="4" destOrd="0" presId="urn:microsoft.com/office/officeart/2005/8/layout/vList5"/>
    <dgm:cxn modelId="{9F980FCB-EBEE-434A-9549-652BA02FB3CF}" type="presParOf" srcId="{9CEF2ED1-1764-4FED-B82A-E85F24ADAD4D}" destId="{CA52B6EB-C579-466B-8118-62366D6884E0}" srcOrd="0" destOrd="0" presId="urn:microsoft.com/office/officeart/2005/8/layout/vList5"/>
    <dgm:cxn modelId="{A2F88D84-5853-4FD3-BC58-87257F8AC00C}" type="presParOf" srcId="{9CEF2ED1-1764-4FED-B82A-E85F24ADAD4D}" destId="{FC443E64-C7D4-458E-96D1-5CB55DF34C7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79F289-E811-491E-9231-ED065A7214B1}" type="doc">
      <dgm:prSet loTypeId="urn:microsoft.com/office/officeart/2005/8/layout/vList5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3E94A524-ED7E-4343-B079-A69B3F3C3C4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Островский район, д. </a:t>
          </a:r>
          <a:r>
            <a:rPr lang="ru-RU" b="1" dirty="0" err="1" smtClean="0">
              <a:solidFill>
                <a:schemeClr val="tx1"/>
              </a:solidFill>
            </a:rPr>
            <a:t>Гораи</a:t>
          </a:r>
          <a:r>
            <a:rPr lang="ru-RU" b="1" dirty="0" smtClean="0">
              <a:solidFill>
                <a:schemeClr val="tx1"/>
              </a:solidFill>
            </a:rPr>
            <a:t> (ОКН усадебный парк </a:t>
          </a:r>
          <a:r>
            <a:rPr lang="ru-RU" b="1" dirty="0" err="1" smtClean="0">
              <a:solidFill>
                <a:schemeClr val="tx1"/>
              </a:solidFill>
            </a:rPr>
            <a:t>Лореров</a:t>
          </a:r>
          <a:r>
            <a:rPr lang="ru-RU" b="1" dirty="0" smtClean="0">
              <a:solidFill>
                <a:schemeClr val="tx1"/>
              </a:solidFill>
            </a:rPr>
            <a:t>-Розенов </a:t>
          </a:r>
          <a:r>
            <a:rPr lang="en-US" b="1" dirty="0" smtClean="0">
              <a:solidFill>
                <a:schemeClr val="tx1"/>
              </a:solidFill>
            </a:rPr>
            <a:t>XIX</a:t>
          </a:r>
          <a:r>
            <a:rPr lang="ru-RU" b="1" dirty="0" smtClean="0">
              <a:solidFill>
                <a:schemeClr val="tx1"/>
              </a:solidFill>
            </a:rPr>
            <a:t> в.)</a:t>
          </a:r>
          <a:endParaRPr lang="ru-RU" b="1" dirty="0">
            <a:solidFill>
              <a:schemeClr val="tx1"/>
            </a:solidFill>
          </a:endParaRPr>
        </a:p>
      </dgm:t>
    </dgm:pt>
    <dgm:pt modelId="{54413ACF-0DA3-4F18-AF71-91CAED0FFC82}" type="parTrans" cxnId="{F8581404-B5BB-455D-A240-4DE8FF94F078}">
      <dgm:prSet/>
      <dgm:spPr/>
      <dgm:t>
        <a:bodyPr/>
        <a:lstStyle/>
        <a:p>
          <a:endParaRPr lang="ru-RU"/>
        </a:p>
      </dgm:t>
    </dgm:pt>
    <dgm:pt modelId="{51989009-B447-4AE7-A778-B84F1977A702}" type="sibTrans" cxnId="{F8581404-B5BB-455D-A240-4DE8FF94F078}">
      <dgm:prSet/>
      <dgm:spPr/>
      <dgm:t>
        <a:bodyPr/>
        <a:lstStyle/>
        <a:p>
          <a:endParaRPr lang="ru-RU"/>
        </a:p>
      </dgm:t>
    </dgm:pt>
    <dgm:pt modelId="{6B84D1B2-297D-414F-A156-8CF1FDC3F67A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Площадь – 50000 кв. м.</a:t>
          </a:r>
          <a:endParaRPr lang="ru-RU" b="1" dirty="0">
            <a:latin typeface="+mn-lt"/>
          </a:endParaRPr>
        </a:p>
      </dgm:t>
    </dgm:pt>
    <dgm:pt modelId="{EDBE3F95-CDB8-4D72-A1D1-31F25C329A2F}" type="parTrans" cxnId="{1C879056-02D4-4889-9EF5-BAE14B23CE13}">
      <dgm:prSet/>
      <dgm:spPr/>
      <dgm:t>
        <a:bodyPr/>
        <a:lstStyle/>
        <a:p>
          <a:endParaRPr lang="ru-RU"/>
        </a:p>
      </dgm:t>
    </dgm:pt>
    <dgm:pt modelId="{07520177-C600-484D-940C-7C9842214A5B}" type="sibTrans" cxnId="{1C879056-02D4-4889-9EF5-BAE14B23CE13}">
      <dgm:prSet/>
      <dgm:spPr/>
      <dgm:t>
        <a:bodyPr/>
        <a:lstStyle/>
        <a:p>
          <a:endParaRPr lang="ru-RU"/>
        </a:p>
      </dgm:t>
    </dgm:pt>
    <dgm:pt modelId="{58556F51-235F-4521-90D4-649F9B1527D1}">
      <dgm:prSet phldrT="[Текст]"/>
      <dgm:spPr/>
      <dgm:t>
        <a:bodyPr/>
        <a:lstStyle/>
        <a:p>
          <a:pPr rtl="0"/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Р1</a:t>
          </a:r>
          <a:endParaRPr lang="ru-RU" b="1" dirty="0">
            <a:latin typeface="+mn-lt"/>
          </a:endParaRPr>
        </a:p>
      </dgm:t>
    </dgm:pt>
    <dgm:pt modelId="{C758F421-A1EA-474C-BB52-D53AEF6F624D}" type="parTrans" cxnId="{DE8896F9-2903-4BBD-9B77-707CC83F7639}">
      <dgm:prSet/>
      <dgm:spPr/>
      <dgm:t>
        <a:bodyPr/>
        <a:lstStyle/>
        <a:p>
          <a:endParaRPr lang="ru-RU"/>
        </a:p>
      </dgm:t>
    </dgm:pt>
    <dgm:pt modelId="{D0E24C5A-B158-4D99-8E3C-FA7304E4BBFA}" type="sibTrans" cxnId="{DE8896F9-2903-4BBD-9B77-707CC83F7639}">
      <dgm:prSet/>
      <dgm:spPr/>
      <dgm:t>
        <a:bodyPr/>
        <a:lstStyle/>
        <a:p>
          <a:endParaRPr lang="ru-RU"/>
        </a:p>
      </dgm:t>
    </dgm:pt>
    <dgm:pt modelId="{84A12D9D-B283-454F-8217-01B453D7953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Островский район, д. Кириллово (ОКН усадебный парк </a:t>
          </a:r>
          <a:r>
            <a:rPr lang="en-US" b="1" dirty="0" smtClean="0">
              <a:solidFill>
                <a:schemeClr val="tx1"/>
              </a:solidFill>
            </a:rPr>
            <a:t>XIX</a:t>
          </a:r>
          <a:r>
            <a:rPr lang="ru-RU" b="1" dirty="0" smtClean="0">
              <a:solidFill>
                <a:schemeClr val="tx1"/>
              </a:solidFill>
            </a:rPr>
            <a:t> в.)</a:t>
          </a:r>
          <a:endParaRPr lang="ru-RU" b="1" dirty="0">
            <a:solidFill>
              <a:schemeClr val="tx1"/>
            </a:solidFill>
          </a:endParaRPr>
        </a:p>
      </dgm:t>
    </dgm:pt>
    <dgm:pt modelId="{1AE6F7B8-378C-4DB0-80C3-C7414D337979}" type="parTrans" cxnId="{7B2779CC-9112-4BB0-A5F7-2F99E9CCA9D4}">
      <dgm:prSet/>
      <dgm:spPr/>
      <dgm:t>
        <a:bodyPr/>
        <a:lstStyle/>
        <a:p>
          <a:endParaRPr lang="ru-RU"/>
        </a:p>
      </dgm:t>
    </dgm:pt>
    <dgm:pt modelId="{237F3B33-9E0B-452A-887F-5745E999CB28}" type="sibTrans" cxnId="{7B2779CC-9112-4BB0-A5F7-2F99E9CCA9D4}">
      <dgm:prSet/>
      <dgm:spPr/>
      <dgm:t>
        <a:bodyPr/>
        <a:lstStyle/>
        <a:p>
          <a:endParaRPr lang="ru-RU"/>
        </a:p>
      </dgm:t>
    </dgm:pt>
    <dgm:pt modelId="{F800E008-FC3E-457A-A099-0898EFDAF514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Площадь – 60000 кв. м.</a:t>
          </a:r>
          <a:endParaRPr lang="ru-RU" dirty="0"/>
        </a:p>
      </dgm:t>
    </dgm:pt>
    <dgm:pt modelId="{842940BF-9619-4D24-9BF4-03B1CDCE3717}" type="parTrans" cxnId="{6787E8EA-197C-4476-9704-EF77C6F514DE}">
      <dgm:prSet/>
      <dgm:spPr/>
      <dgm:t>
        <a:bodyPr/>
        <a:lstStyle/>
        <a:p>
          <a:endParaRPr lang="ru-RU"/>
        </a:p>
      </dgm:t>
    </dgm:pt>
    <dgm:pt modelId="{3723D17F-0975-4D26-91D6-03143FA79050}" type="sibTrans" cxnId="{6787E8EA-197C-4476-9704-EF77C6F514DE}">
      <dgm:prSet/>
      <dgm:spPr/>
      <dgm:t>
        <a:bodyPr/>
        <a:lstStyle/>
        <a:p>
          <a:endParaRPr lang="ru-RU"/>
        </a:p>
      </dgm:t>
    </dgm:pt>
    <dgm:pt modelId="{B0B61024-443D-4F4D-90DC-E0DCC5447E3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Островский район, д. Елины (земельный участок)</a:t>
          </a:r>
          <a:endParaRPr lang="ru-RU" b="1" dirty="0">
            <a:solidFill>
              <a:schemeClr val="tx1"/>
            </a:solidFill>
          </a:endParaRPr>
        </a:p>
      </dgm:t>
    </dgm:pt>
    <dgm:pt modelId="{B9985500-4C95-4C8F-AF63-868D2F3D064D}" type="parTrans" cxnId="{927714D1-DC06-4553-B258-CF4CD9AAA624}">
      <dgm:prSet/>
      <dgm:spPr/>
      <dgm:t>
        <a:bodyPr/>
        <a:lstStyle/>
        <a:p>
          <a:endParaRPr lang="ru-RU"/>
        </a:p>
      </dgm:t>
    </dgm:pt>
    <dgm:pt modelId="{D8DB53BC-A1EE-4A03-872F-24087675F65E}" type="sibTrans" cxnId="{927714D1-DC06-4553-B258-CF4CD9AAA624}">
      <dgm:prSet/>
      <dgm:spPr/>
      <dgm:t>
        <a:bodyPr/>
        <a:lstStyle/>
        <a:p>
          <a:endParaRPr lang="ru-RU"/>
        </a:p>
      </dgm:t>
    </dgm:pt>
    <dgm:pt modelId="{6A974395-7524-4D5F-BF22-8AAD75811A2E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Площадь – 2000 кв. м.</a:t>
          </a:r>
          <a:endParaRPr lang="ru-RU" dirty="0"/>
        </a:p>
      </dgm:t>
    </dgm:pt>
    <dgm:pt modelId="{B7214C96-6C12-4BFF-9BE8-727C6BF76869}" type="parTrans" cxnId="{14CD92D1-59D3-4A83-BACA-08272EACEF22}">
      <dgm:prSet/>
      <dgm:spPr/>
      <dgm:t>
        <a:bodyPr/>
        <a:lstStyle/>
        <a:p>
          <a:endParaRPr lang="ru-RU"/>
        </a:p>
      </dgm:t>
    </dgm:pt>
    <dgm:pt modelId="{635A1ECD-F8C2-4CC5-82F2-71FC87FDB007}" type="sibTrans" cxnId="{14CD92D1-59D3-4A83-BACA-08272EACEF22}">
      <dgm:prSet/>
      <dgm:spPr/>
      <dgm:t>
        <a:bodyPr/>
        <a:lstStyle/>
        <a:p>
          <a:endParaRPr lang="ru-RU"/>
        </a:p>
      </dgm:t>
    </dgm:pt>
    <dgm:pt modelId="{9CF96DC5-0162-407F-B19B-F22EAAF2CAEB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Кадастровый номер: </a:t>
          </a:r>
          <a:r>
            <a:rPr lang="ru-RU" b="1" dirty="0" smtClean="0">
              <a:latin typeface="+mn-lt"/>
              <a:cs typeface="Lato" panose="020F0502020204030203" pitchFamily="34" charset="0"/>
            </a:rPr>
            <a:t>постановка на кадастровый учет не осуществлена</a:t>
          </a:r>
          <a:endParaRPr lang="ru-RU" b="1" dirty="0">
            <a:latin typeface="+mn-lt"/>
          </a:endParaRPr>
        </a:p>
      </dgm:t>
    </dgm:pt>
    <dgm:pt modelId="{E4B9B13A-6F91-4F72-911B-DA4BC8845550}" type="parTrans" cxnId="{50146017-9DEE-48E4-B906-849822F9027F}">
      <dgm:prSet/>
      <dgm:spPr/>
      <dgm:t>
        <a:bodyPr/>
        <a:lstStyle/>
        <a:p>
          <a:endParaRPr lang="ru-RU"/>
        </a:p>
      </dgm:t>
    </dgm:pt>
    <dgm:pt modelId="{E5572016-1488-447C-81FD-2D41E551210E}" type="sibTrans" cxnId="{50146017-9DEE-48E4-B906-849822F9027F}">
      <dgm:prSet/>
      <dgm:spPr/>
      <dgm:t>
        <a:bodyPr/>
        <a:lstStyle/>
        <a:p>
          <a:endParaRPr lang="ru-RU"/>
        </a:p>
      </dgm:t>
    </dgm:pt>
    <dgm:pt modelId="{353259A5-5A99-449A-9260-371F4831CE1B}">
      <dgm:prSet/>
      <dgm:spPr/>
      <dgm:t>
        <a:bodyPr/>
        <a:lstStyle/>
        <a:p>
          <a:r>
            <a:rPr lang="ru-RU" b="1" dirty="0" smtClean="0">
              <a:latin typeface="+mn-lt"/>
            </a:rPr>
            <a:t>Кадастровый номер: </a:t>
          </a:r>
          <a:r>
            <a:rPr lang="ru-RU" b="1" dirty="0" smtClean="0">
              <a:latin typeface="+mn-lt"/>
              <a:ea typeface="KaiTi" panose="02010609060101010101" pitchFamily="49" charset="-122"/>
              <a:cs typeface="Lato" panose="020F0502020204030203" pitchFamily="34" charset="0"/>
            </a:rPr>
            <a:t>60:13:0061101</a:t>
          </a:r>
          <a:endParaRPr lang="ru-RU" b="1" dirty="0"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ED52772F-C178-4861-B428-1FC3E6DDE02A}" type="parTrans" cxnId="{FD92CFBA-D238-4C05-A5AC-D128E4B6EBE4}">
      <dgm:prSet/>
      <dgm:spPr/>
      <dgm:t>
        <a:bodyPr/>
        <a:lstStyle/>
        <a:p>
          <a:endParaRPr lang="ru-RU"/>
        </a:p>
      </dgm:t>
    </dgm:pt>
    <dgm:pt modelId="{73E15515-E7E4-4E33-A6E6-1B2408629B17}" type="sibTrans" cxnId="{FD92CFBA-D238-4C05-A5AC-D128E4B6EBE4}">
      <dgm:prSet/>
      <dgm:spPr/>
      <dgm:t>
        <a:bodyPr/>
        <a:lstStyle/>
        <a:p>
          <a:endParaRPr lang="ru-RU"/>
        </a:p>
      </dgm:t>
    </dgm:pt>
    <dgm:pt modelId="{8E5670C1-4509-4F4C-A25A-508C2E13FF1A}">
      <dgm:prSet/>
      <dgm:spPr/>
      <dgm:t>
        <a:bodyPr/>
        <a:lstStyle/>
        <a:p>
          <a:pPr rtl="0"/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Р1</a:t>
          </a:r>
          <a:endParaRPr lang="ru-RU" b="1" dirty="0">
            <a:latin typeface="+mn-lt"/>
          </a:endParaRPr>
        </a:p>
      </dgm:t>
    </dgm:pt>
    <dgm:pt modelId="{88E6A4AA-DC0A-468D-BD86-3428F37E9584}" type="parTrans" cxnId="{A8399499-26D1-448A-83F9-D312D74A0C5D}">
      <dgm:prSet/>
      <dgm:spPr/>
      <dgm:t>
        <a:bodyPr/>
        <a:lstStyle/>
        <a:p>
          <a:endParaRPr lang="ru-RU"/>
        </a:p>
      </dgm:t>
    </dgm:pt>
    <dgm:pt modelId="{1C30A4C9-ABEF-4096-B45E-69C6DDDB9B19}" type="sibTrans" cxnId="{A8399499-26D1-448A-83F9-D312D74A0C5D}">
      <dgm:prSet/>
      <dgm:spPr/>
      <dgm:t>
        <a:bodyPr/>
        <a:lstStyle/>
        <a:p>
          <a:endParaRPr lang="ru-RU"/>
        </a:p>
      </dgm:t>
    </dgm:pt>
    <dgm:pt modelId="{FB03EE1D-247D-4537-AB64-4630C5914E78}">
      <dgm:prSet/>
      <dgm:spPr/>
      <dgm:t>
        <a:bodyPr/>
        <a:lstStyle/>
        <a:p>
          <a:r>
            <a:rPr lang="ru-RU" b="1" dirty="0" smtClean="0">
              <a:latin typeface="+mn-lt"/>
            </a:rPr>
            <a:t>Кадастровый номер: </a:t>
          </a:r>
          <a:r>
            <a:rPr lang="ru-RU" b="1" dirty="0" smtClean="0">
              <a:latin typeface="+mn-lt"/>
              <a:ea typeface="KaiTi" panose="02010609060101010101" pitchFamily="49" charset="-122"/>
              <a:cs typeface="Lato" panose="020F0502020204030203" pitchFamily="34" charset="0"/>
            </a:rPr>
            <a:t>60:13:0091501</a:t>
          </a:r>
          <a:r>
            <a:rPr lang="ru-RU" dirty="0" smtClean="0">
              <a:latin typeface="KaiTi" panose="02010609060101010101" pitchFamily="49" charset="-122"/>
              <a:ea typeface="KaiTi" panose="02010609060101010101" pitchFamily="49" charset="-122"/>
              <a:cs typeface="Lato" panose="020F0502020204030203" pitchFamily="34" charset="0"/>
            </a:rPr>
            <a:t> </a:t>
          </a:r>
          <a:endParaRPr lang="ru-RU" b="1" dirty="0"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6B051874-C456-4A83-B224-6FCCAC3510D3}" type="parTrans" cxnId="{7415BBDF-A2E8-4298-926A-D2FB9D2C8DFB}">
      <dgm:prSet/>
      <dgm:spPr/>
      <dgm:t>
        <a:bodyPr/>
        <a:lstStyle/>
        <a:p>
          <a:endParaRPr lang="ru-RU"/>
        </a:p>
      </dgm:t>
    </dgm:pt>
    <dgm:pt modelId="{6EA0A53A-C4C6-49D8-BEAD-5B2E9954AAF1}" type="sibTrans" cxnId="{7415BBDF-A2E8-4298-926A-D2FB9D2C8DFB}">
      <dgm:prSet/>
      <dgm:spPr/>
      <dgm:t>
        <a:bodyPr/>
        <a:lstStyle/>
        <a:p>
          <a:endParaRPr lang="ru-RU"/>
        </a:p>
      </dgm:t>
    </dgm:pt>
    <dgm:pt modelId="{1E5272AA-A9F4-487A-906D-5493463AAC2F}">
      <dgm:prSet/>
      <dgm:spPr/>
      <dgm:t>
        <a:bodyPr/>
        <a:lstStyle/>
        <a:p>
          <a:pPr rtl="0"/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СХ2</a:t>
          </a:r>
          <a:endParaRPr lang="ru-RU" b="1" dirty="0">
            <a:latin typeface="+mn-lt"/>
          </a:endParaRPr>
        </a:p>
      </dgm:t>
    </dgm:pt>
    <dgm:pt modelId="{82FB5BF7-BB12-4C86-A380-B510C003D6F7}" type="parTrans" cxnId="{9FFCBB6E-6132-4477-A965-C70DBFD73C3B}">
      <dgm:prSet/>
      <dgm:spPr/>
      <dgm:t>
        <a:bodyPr/>
        <a:lstStyle/>
        <a:p>
          <a:endParaRPr lang="ru-RU"/>
        </a:p>
      </dgm:t>
    </dgm:pt>
    <dgm:pt modelId="{147A6034-DC71-43C7-A30A-54C163F834A8}" type="sibTrans" cxnId="{9FFCBB6E-6132-4477-A965-C70DBFD73C3B}">
      <dgm:prSet/>
      <dgm:spPr/>
      <dgm:t>
        <a:bodyPr/>
        <a:lstStyle/>
        <a:p>
          <a:endParaRPr lang="ru-RU"/>
        </a:p>
      </dgm:t>
    </dgm:pt>
    <dgm:pt modelId="{841A11DF-23A2-45E7-AF02-3C583D115151}" type="pres">
      <dgm:prSet presAssocID="{4C79F289-E811-491E-9231-ED065A7214B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B12906-D0DD-42D7-A8BA-33B73ED3BDE4}" type="pres">
      <dgm:prSet presAssocID="{3E94A524-ED7E-4343-B079-A69B3F3C3C4D}" presName="linNode" presStyleCnt="0"/>
      <dgm:spPr/>
    </dgm:pt>
    <dgm:pt modelId="{B77F9A20-A912-40FC-899C-BF410848E49E}" type="pres">
      <dgm:prSet presAssocID="{3E94A524-ED7E-4343-B079-A69B3F3C3C4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7F6966-C411-4F45-B963-38ACC489E0A2}" type="pres">
      <dgm:prSet presAssocID="{3E94A524-ED7E-4343-B079-A69B3F3C3C4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68A808-C545-40EF-B511-16B39A442698}" type="pres">
      <dgm:prSet presAssocID="{51989009-B447-4AE7-A778-B84F1977A702}" presName="sp" presStyleCnt="0"/>
      <dgm:spPr/>
    </dgm:pt>
    <dgm:pt modelId="{8A601E31-D896-4F1C-BA18-90F48386A855}" type="pres">
      <dgm:prSet presAssocID="{84A12D9D-B283-454F-8217-01B453D7953A}" presName="linNode" presStyleCnt="0"/>
      <dgm:spPr/>
    </dgm:pt>
    <dgm:pt modelId="{61887059-7396-4B98-A57E-BAB31C3341F8}" type="pres">
      <dgm:prSet presAssocID="{84A12D9D-B283-454F-8217-01B453D7953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A2963-0B68-46C5-9EBA-E6CC7C3BFAB0}" type="pres">
      <dgm:prSet presAssocID="{84A12D9D-B283-454F-8217-01B453D7953A}" presName="descendantText" presStyleLbl="alignAccFollowNode1" presStyleIdx="1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C7D82E-FB42-43B3-9218-851075EEB829}" type="pres">
      <dgm:prSet presAssocID="{237F3B33-9E0B-452A-887F-5745E999CB28}" presName="sp" presStyleCnt="0"/>
      <dgm:spPr/>
    </dgm:pt>
    <dgm:pt modelId="{9CEF2ED1-1764-4FED-B82A-E85F24ADAD4D}" type="pres">
      <dgm:prSet presAssocID="{B0B61024-443D-4F4D-90DC-E0DCC5447E31}" presName="linNode" presStyleCnt="0"/>
      <dgm:spPr/>
    </dgm:pt>
    <dgm:pt modelId="{CA52B6EB-C579-466B-8118-62366D6884E0}" type="pres">
      <dgm:prSet presAssocID="{B0B61024-443D-4F4D-90DC-E0DCC5447E31}" presName="parentText" presStyleLbl="node1" presStyleIdx="2" presStyleCnt="3" custLinFactNeighborX="-759" custLinFactNeighborY="-74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43E64-C7D4-458E-96D1-5CB55DF34C75}" type="pres">
      <dgm:prSet presAssocID="{B0B61024-443D-4F4D-90DC-E0DCC5447E31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87E8EA-197C-4476-9704-EF77C6F514DE}" srcId="{84A12D9D-B283-454F-8217-01B453D7953A}" destId="{F800E008-FC3E-457A-A099-0898EFDAF514}" srcOrd="0" destOrd="0" parTransId="{842940BF-9619-4D24-9BF4-03B1CDCE3717}" sibTransId="{3723D17F-0975-4D26-91D6-03143FA79050}"/>
    <dgm:cxn modelId="{50146017-9DEE-48E4-B906-849822F9027F}" srcId="{3E94A524-ED7E-4343-B079-A69B3F3C3C4D}" destId="{9CF96DC5-0162-407F-B19B-F22EAAF2CAEB}" srcOrd="1" destOrd="0" parTransId="{E4B9B13A-6F91-4F72-911B-DA4BC8845550}" sibTransId="{E5572016-1488-447C-81FD-2D41E551210E}"/>
    <dgm:cxn modelId="{26FC9E85-E725-46E8-A959-84B9A984A267}" type="presOf" srcId="{84A12D9D-B283-454F-8217-01B453D7953A}" destId="{61887059-7396-4B98-A57E-BAB31C3341F8}" srcOrd="0" destOrd="0" presId="urn:microsoft.com/office/officeart/2005/8/layout/vList5"/>
    <dgm:cxn modelId="{DE8896F9-2903-4BBD-9B77-707CC83F7639}" srcId="{3E94A524-ED7E-4343-B079-A69B3F3C3C4D}" destId="{58556F51-235F-4521-90D4-649F9B1527D1}" srcOrd="2" destOrd="0" parTransId="{C758F421-A1EA-474C-BB52-D53AEF6F624D}" sibTransId="{D0E24C5A-B158-4D99-8E3C-FA7304E4BBFA}"/>
    <dgm:cxn modelId="{FD92CFBA-D238-4C05-A5AC-D128E4B6EBE4}" srcId="{84A12D9D-B283-454F-8217-01B453D7953A}" destId="{353259A5-5A99-449A-9260-371F4831CE1B}" srcOrd="1" destOrd="0" parTransId="{ED52772F-C178-4861-B428-1FC3E6DDE02A}" sibTransId="{73E15515-E7E4-4E33-A6E6-1B2408629B17}"/>
    <dgm:cxn modelId="{F8581404-B5BB-455D-A240-4DE8FF94F078}" srcId="{4C79F289-E811-491E-9231-ED065A7214B1}" destId="{3E94A524-ED7E-4343-B079-A69B3F3C3C4D}" srcOrd="0" destOrd="0" parTransId="{54413ACF-0DA3-4F18-AF71-91CAED0FFC82}" sibTransId="{51989009-B447-4AE7-A778-B84F1977A702}"/>
    <dgm:cxn modelId="{149DB11B-6EF9-4A1D-B4CC-4871614BD519}" type="presOf" srcId="{353259A5-5A99-449A-9260-371F4831CE1B}" destId="{D96A2963-0B68-46C5-9EBA-E6CC7C3BFAB0}" srcOrd="0" destOrd="1" presId="urn:microsoft.com/office/officeart/2005/8/layout/vList5"/>
    <dgm:cxn modelId="{7F693F2E-8C7D-4202-B0B6-EFB7E98F9093}" type="presOf" srcId="{4C79F289-E811-491E-9231-ED065A7214B1}" destId="{841A11DF-23A2-45E7-AF02-3C583D115151}" srcOrd="0" destOrd="0" presId="urn:microsoft.com/office/officeart/2005/8/layout/vList5"/>
    <dgm:cxn modelId="{36B28831-64F9-4D50-AA1B-D6A6C15F409C}" type="presOf" srcId="{3E94A524-ED7E-4343-B079-A69B3F3C3C4D}" destId="{B77F9A20-A912-40FC-899C-BF410848E49E}" srcOrd="0" destOrd="0" presId="urn:microsoft.com/office/officeart/2005/8/layout/vList5"/>
    <dgm:cxn modelId="{29033430-C087-4A8D-B380-FB1DD820B04B}" type="presOf" srcId="{B0B61024-443D-4F4D-90DC-E0DCC5447E31}" destId="{CA52B6EB-C579-466B-8118-62366D6884E0}" srcOrd="0" destOrd="0" presId="urn:microsoft.com/office/officeart/2005/8/layout/vList5"/>
    <dgm:cxn modelId="{E70659AA-7804-41E2-A194-0F69B77C8CDA}" type="presOf" srcId="{6B84D1B2-297D-414F-A156-8CF1FDC3F67A}" destId="{727F6966-C411-4F45-B963-38ACC489E0A2}" srcOrd="0" destOrd="0" presId="urn:microsoft.com/office/officeart/2005/8/layout/vList5"/>
    <dgm:cxn modelId="{14CD92D1-59D3-4A83-BACA-08272EACEF22}" srcId="{B0B61024-443D-4F4D-90DC-E0DCC5447E31}" destId="{6A974395-7524-4D5F-BF22-8AAD75811A2E}" srcOrd="0" destOrd="0" parTransId="{B7214C96-6C12-4BFF-9BE8-727C6BF76869}" sibTransId="{635A1ECD-F8C2-4CC5-82F2-71FC87FDB007}"/>
    <dgm:cxn modelId="{F1977750-3E3A-4DCA-B655-E5AC45433654}" type="presOf" srcId="{6A974395-7524-4D5F-BF22-8AAD75811A2E}" destId="{FC443E64-C7D4-458E-96D1-5CB55DF34C75}" srcOrd="0" destOrd="0" presId="urn:microsoft.com/office/officeart/2005/8/layout/vList5"/>
    <dgm:cxn modelId="{A6415C75-A27D-42E3-9DE1-2204C11934B8}" type="presOf" srcId="{FB03EE1D-247D-4537-AB64-4630C5914E78}" destId="{FC443E64-C7D4-458E-96D1-5CB55DF34C75}" srcOrd="0" destOrd="1" presId="urn:microsoft.com/office/officeart/2005/8/layout/vList5"/>
    <dgm:cxn modelId="{1C879056-02D4-4889-9EF5-BAE14B23CE13}" srcId="{3E94A524-ED7E-4343-B079-A69B3F3C3C4D}" destId="{6B84D1B2-297D-414F-A156-8CF1FDC3F67A}" srcOrd="0" destOrd="0" parTransId="{EDBE3F95-CDB8-4D72-A1D1-31F25C329A2F}" sibTransId="{07520177-C600-484D-940C-7C9842214A5B}"/>
    <dgm:cxn modelId="{9FFCBB6E-6132-4477-A965-C70DBFD73C3B}" srcId="{B0B61024-443D-4F4D-90DC-E0DCC5447E31}" destId="{1E5272AA-A9F4-487A-906D-5493463AAC2F}" srcOrd="2" destOrd="0" parTransId="{82FB5BF7-BB12-4C86-A380-B510C003D6F7}" sibTransId="{147A6034-DC71-43C7-A30A-54C163F834A8}"/>
    <dgm:cxn modelId="{A8399499-26D1-448A-83F9-D312D74A0C5D}" srcId="{84A12D9D-B283-454F-8217-01B453D7953A}" destId="{8E5670C1-4509-4F4C-A25A-508C2E13FF1A}" srcOrd="2" destOrd="0" parTransId="{88E6A4AA-DC0A-468D-BD86-3428F37E9584}" sibTransId="{1C30A4C9-ABEF-4096-B45E-69C6DDDB9B19}"/>
    <dgm:cxn modelId="{0EC1A402-5D3A-4229-AD4C-C58A8428DBB3}" type="presOf" srcId="{1E5272AA-A9F4-487A-906D-5493463AAC2F}" destId="{FC443E64-C7D4-458E-96D1-5CB55DF34C75}" srcOrd="0" destOrd="2" presId="urn:microsoft.com/office/officeart/2005/8/layout/vList5"/>
    <dgm:cxn modelId="{3452C684-E024-4F5C-9716-312A617D694C}" type="presOf" srcId="{F800E008-FC3E-457A-A099-0898EFDAF514}" destId="{D96A2963-0B68-46C5-9EBA-E6CC7C3BFAB0}" srcOrd="0" destOrd="0" presId="urn:microsoft.com/office/officeart/2005/8/layout/vList5"/>
    <dgm:cxn modelId="{927714D1-DC06-4553-B258-CF4CD9AAA624}" srcId="{4C79F289-E811-491E-9231-ED065A7214B1}" destId="{B0B61024-443D-4F4D-90DC-E0DCC5447E31}" srcOrd="2" destOrd="0" parTransId="{B9985500-4C95-4C8F-AF63-868D2F3D064D}" sibTransId="{D8DB53BC-A1EE-4A03-872F-24087675F65E}"/>
    <dgm:cxn modelId="{4986F05B-C276-43AA-9562-E37BD5A62FB2}" type="presOf" srcId="{58556F51-235F-4521-90D4-649F9B1527D1}" destId="{727F6966-C411-4F45-B963-38ACC489E0A2}" srcOrd="0" destOrd="2" presId="urn:microsoft.com/office/officeart/2005/8/layout/vList5"/>
    <dgm:cxn modelId="{7415BBDF-A2E8-4298-926A-D2FB9D2C8DFB}" srcId="{B0B61024-443D-4F4D-90DC-E0DCC5447E31}" destId="{FB03EE1D-247D-4537-AB64-4630C5914E78}" srcOrd="1" destOrd="0" parTransId="{6B051874-C456-4A83-B224-6FCCAC3510D3}" sibTransId="{6EA0A53A-C4C6-49D8-BEAD-5B2E9954AAF1}"/>
    <dgm:cxn modelId="{A282FE75-CE73-4E46-A99E-3775163E5A25}" type="presOf" srcId="{8E5670C1-4509-4F4C-A25A-508C2E13FF1A}" destId="{D96A2963-0B68-46C5-9EBA-E6CC7C3BFAB0}" srcOrd="0" destOrd="2" presId="urn:microsoft.com/office/officeart/2005/8/layout/vList5"/>
    <dgm:cxn modelId="{7B2779CC-9112-4BB0-A5F7-2F99E9CCA9D4}" srcId="{4C79F289-E811-491E-9231-ED065A7214B1}" destId="{84A12D9D-B283-454F-8217-01B453D7953A}" srcOrd="1" destOrd="0" parTransId="{1AE6F7B8-378C-4DB0-80C3-C7414D337979}" sibTransId="{237F3B33-9E0B-452A-887F-5745E999CB28}"/>
    <dgm:cxn modelId="{82824C44-4BF5-4B36-BDA0-2DCDA5CB1B98}" type="presOf" srcId="{9CF96DC5-0162-407F-B19B-F22EAAF2CAEB}" destId="{727F6966-C411-4F45-B963-38ACC489E0A2}" srcOrd="0" destOrd="1" presId="urn:microsoft.com/office/officeart/2005/8/layout/vList5"/>
    <dgm:cxn modelId="{53FAD4C8-5B6E-4EE3-BD9A-D1E3E59E01CC}" type="presParOf" srcId="{841A11DF-23A2-45E7-AF02-3C583D115151}" destId="{FEB12906-D0DD-42D7-A8BA-33B73ED3BDE4}" srcOrd="0" destOrd="0" presId="urn:microsoft.com/office/officeart/2005/8/layout/vList5"/>
    <dgm:cxn modelId="{91937833-43E6-4C4E-8729-4B6DF1677E1C}" type="presParOf" srcId="{FEB12906-D0DD-42D7-A8BA-33B73ED3BDE4}" destId="{B77F9A20-A912-40FC-899C-BF410848E49E}" srcOrd="0" destOrd="0" presId="urn:microsoft.com/office/officeart/2005/8/layout/vList5"/>
    <dgm:cxn modelId="{30E42146-212E-4719-ACBE-A2CC7E66681B}" type="presParOf" srcId="{FEB12906-D0DD-42D7-A8BA-33B73ED3BDE4}" destId="{727F6966-C411-4F45-B963-38ACC489E0A2}" srcOrd="1" destOrd="0" presId="urn:microsoft.com/office/officeart/2005/8/layout/vList5"/>
    <dgm:cxn modelId="{3AF2ACF1-8E11-48B4-8339-5E7704816D06}" type="presParOf" srcId="{841A11DF-23A2-45E7-AF02-3C583D115151}" destId="{0D68A808-C545-40EF-B511-16B39A442698}" srcOrd="1" destOrd="0" presId="urn:microsoft.com/office/officeart/2005/8/layout/vList5"/>
    <dgm:cxn modelId="{FCC997B1-8A05-438E-8744-4F24562EA4F3}" type="presParOf" srcId="{841A11DF-23A2-45E7-AF02-3C583D115151}" destId="{8A601E31-D896-4F1C-BA18-90F48386A855}" srcOrd="2" destOrd="0" presId="urn:microsoft.com/office/officeart/2005/8/layout/vList5"/>
    <dgm:cxn modelId="{58307776-ABCB-4812-ADB4-660F5600A8C0}" type="presParOf" srcId="{8A601E31-D896-4F1C-BA18-90F48386A855}" destId="{61887059-7396-4B98-A57E-BAB31C3341F8}" srcOrd="0" destOrd="0" presId="urn:microsoft.com/office/officeart/2005/8/layout/vList5"/>
    <dgm:cxn modelId="{186B284C-C90E-48EC-884B-08BAE531FC0D}" type="presParOf" srcId="{8A601E31-D896-4F1C-BA18-90F48386A855}" destId="{D96A2963-0B68-46C5-9EBA-E6CC7C3BFAB0}" srcOrd="1" destOrd="0" presId="urn:microsoft.com/office/officeart/2005/8/layout/vList5"/>
    <dgm:cxn modelId="{C20BE89C-96CC-4566-8E63-88FA691251C6}" type="presParOf" srcId="{841A11DF-23A2-45E7-AF02-3C583D115151}" destId="{41C7D82E-FB42-43B3-9218-851075EEB829}" srcOrd="3" destOrd="0" presId="urn:microsoft.com/office/officeart/2005/8/layout/vList5"/>
    <dgm:cxn modelId="{226091CD-5A88-4F65-B5F1-12BE81E3F0CB}" type="presParOf" srcId="{841A11DF-23A2-45E7-AF02-3C583D115151}" destId="{9CEF2ED1-1764-4FED-B82A-E85F24ADAD4D}" srcOrd="4" destOrd="0" presId="urn:microsoft.com/office/officeart/2005/8/layout/vList5"/>
    <dgm:cxn modelId="{A6585F62-1148-435F-8F28-9DD157AFCA4B}" type="presParOf" srcId="{9CEF2ED1-1764-4FED-B82A-E85F24ADAD4D}" destId="{CA52B6EB-C579-466B-8118-62366D6884E0}" srcOrd="0" destOrd="0" presId="urn:microsoft.com/office/officeart/2005/8/layout/vList5"/>
    <dgm:cxn modelId="{2FEED9FB-55DC-43FD-A275-BF2CD2AE2F69}" type="presParOf" srcId="{9CEF2ED1-1764-4FED-B82A-E85F24ADAD4D}" destId="{FC443E64-C7D4-458E-96D1-5CB55DF34C7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FD3AA6-D8F3-4163-812C-5D1C2987386C}">
      <dsp:nvSpPr>
        <dsp:cNvPr id="0" name=""/>
        <dsp:cNvSpPr/>
      </dsp:nvSpPr>
      <dsp:spPr>
        <a:xfrm>
          <a:off x="0" y="390231"/>
          <a:ext cx="656961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236F2-36B3-4361-8296-5B2D98AF8B93}">
      <dsp:nvSpPr>
        <dsp:cNvPr id="0" name=""/>
        <dsp:cNvSpPr/>
      </dsp:nvSpPr>
      <dsp:spPr>
        <a:xfrm>
          <a:off x="328480" y="154071"/>
          <a:ext cx="4598729" cy="472320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821" tIns="0" rIns="1738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Земли сельскохозяйственного назначения 168 034 га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51537" y="177128"/>
        <a:ext cx="4552615" cy="426206"/>
      </dsp:txXfrm>
    </dsp:sp>
    <dsp:sp modelId="{FF2A168A-1093-4F69-A0F3-BC63E18E8157}">
      <dsp:nvSpPr>
        <dsp:cNvPr id="0" name=""/>
        <dsp:cNvSpPr/>
      </dsp:nvSpPr>
      <dsp:spPr>
        <a:xfrm>
          <a:off x="0" y="1115991"/>
          <a:ext cx="656961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242CFC-8A0F-4361-9A0E-0028A942D62E}">
      <dsp:nvSpPr>
        <dsp:cNvPr id="0" name=""/>
        <dsp:cNvSpPr/>
      </dsp:nvSpPr>
      <dsp:spPr>
        <a:xfrm>
          <a:off x="328480" y="879831"/>
          <a:ext cx="4598729" cy="472320"/>
        </a:xfrm>
        <a:prstGeom prst="roundRect">
          <a:avLst/>
        </a:prstGeom>
        <a:solidFill>
          <a:schemeClr val="accent5">
            <a:shade val="80000"/>
            <a:hueOff val="58214"/>
            <a:satOff val="-1043"/>
            <a:lumOff val="443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821" tIns="0" rIns="1738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Земли населенных пунктов 6 886 га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51537" y="902888"/>
        <a:ext cx="4552615" cy="426206"/>
      </dsp:txXfrm>
    </dsp:sp>
    <dsp:sp modelId="{9BF5C98A-ADD6-4827-8400-CAAD83DEBB19}">
      <dsp:nvSpPr>
        <dsp:cNvPr id="0" name=""/>
        <dsp:cNvSpPr/>
      </dsp:nvSpPr>
      <dsp:spPr>
        <a:xfrm>
          <a:off x="0" y="1841751"/>
          <a:ext cx="656961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452C8-178E-4D34-BD77-CC6080261603}">
      <dsp:nvSpPr>
        <dsp:cNvPr id="0" name=""/>
        <dsp:cNvSpPr/>
      </dsp:nvSpPr>
      <dsp:spPr>
        <a:xfrm>
          <a:off x="328480" y="1605591"/>
          <a:ext cx="4598729" cy="472320"/>
        </a:xfrm>
        <a:prstGeom prst="roundRect">
          <a:avLst/>
        </a:prstGeom>
        <a:solidFill>
          <a:schemeClr val="accent5">
            <a:shade val="80000"/>
            <a:hueOff val="116428"/>
            <a:satOff val="-2085"/>
            <a:lumOff val="886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821" tIns="0" rIns="1738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Земли промышленности, энергетики, транспорта, связи 4 940 га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51537" y="1628648"/>
        <a:ext cx="4552615" cy="426206"/>
      </dsp:txXfrm>
    </dsp:sp>
    <dsp:sp modelId="{63EEC559-2940-45D4-AFF8-428A2C6AA97E}">
      <dsp:nvSpPr>
        <dsp:cNvPr id="0" name=""/>
        <dsp:cNvSpPr/>
      </dsp:nvSpPr>
      <dsp:spPr>
        <a:xfrm>
          <a:off x="0" y="2567511"/>
          <a:ext cx="656961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DE5B55-8B45-4200-A0E1-25D70E22329D}">
      <dsp:nvSpPr>
        <dsp:cNvPr id="0" name=""/>
        <dsp:cNvSpPr/>
      </dsp:nvSpPr>
      <dsp:spPr>
        <a:xfrm>
          <a:off x="328480" y="2331351"/>
          <a:ext cx="4598729" cy="472320"/>
        </a:xfrm>
        <a:prstGeom prst="roundRect">
          <a:avLst/>
        </a:prstGeom>
        <a:solidFill>
          <a:schemeClr val="accent5">
            <a:shade val="80000"/>
            <a:hueOff val="174641"/>
            <a:satOff val="-3128"/>
            <a:lumOff val="1329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821" tIns="0" rIns="1738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Земли особо охраняемых территорий и объектов 442 га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51537" y="2354408"/>
        <a:ext cx="4552615" cy="426206"/>
      </dsp:txXfrm>
    </dsp:sp>
    <dsp:sp modelId="{490B2B1A-EA79-4ACE-A380-C427885E127C}">
      <dsp:nvSpPr>
        <dsp:cNvPr id="0" name=""/>
        <dsp:cNvSpPr/>
      </dsp:nvSpPr>
      <dsp:spPr>
        <a:xfrm>
          <a:off x="0" y="3293271"/>
          <a:ext cx="656961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64B134-D17D-42CC-B84F-ED53AEF966DE}">
      <dsp:nvSpPr>
        <dsp:cNvPr id="0" name=""/>
        <dsp:cNvSpPr/>
      </dsp:nvSpPr>
      <dsp:spPr>
        <a:xfrm>
          <a:off x="328480" y="3057111"/>
          <a:ext cx="4598729" cy="472320"/>
        </a:xfrm>
        <a:prstGeom prst="roundRect">
          <a:avLst/>
        </a:prstGeom>
        <a:solidFill>
          <a:schemeClr val="accent5">
            <a:shade val="80000"/>
            <a:hueOff val="232855"/>
            <a:satOff val="-4171"/>
            <a:lumOff val="1772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821" tIns="0" rIns="1738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</a:rPr>
            <a:t>Земли лесного фонда 53 799 га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51537" y="3080168"/>
        <a:ext cx="4552615" cy="426206"/>
      </dsp:txXfrm>
    </dsp:sp>
    <dsp:sp modelId="{7D7AA9FB-6BB6-4659-B7C8-A0D9A33B479A}">
      <dsp:nvSpPr>
        <dsp:cNvPr id="0" name=""/>
        <dsp:cNvSpPr/>
      </dsp:nvSpPr>
      <dsp:spPr>
        <a:xfrm>
          <a:off x="0" y="4019031"/>
          <a:ext cx="656961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6705F-032F-43EF-BD7A-B6E1A3D9430B}">
      <dsp:nvSpPr>
        <dsp:cNvPr id="0" name=""/>
        <dsp:cNvSpPr/>
      </dsp:nvSpPr>
      <dsp:spPr>
        <a:xfrm>
          <a:off x="328480" y="3782871"/>
          <a:ext cx="4598729" cy="472320"/>
        </a:xfrm>
        <a:prstGeom prst="roundRect">
          <a:avLst/>
        </a:prstGeom>
        <a:solidFill>
          <a:schemeClr val="accent5">
            <a:shade val="80000"/>
            <a:hueOff val="291069"/>
            <a:satOff val="-5213"/>
            <a:lumOff val="2215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821" tIns="0" rIns="1738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</a:rPr>
            <a:t>Земли водного фонда 1 228 га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51537" y="3805928"/>
        <a:ext cx="4552615" cy="426206"/>
      </dsp:txXfrm>
    </dsp:sp>
    <dsp:sp modelId="{73B5036D-061B-410E-BBB0-11DFAF04D942}">
      <dsp:nvSpPr>
        <dsp:cNvPr id="0" name=""/>
        <dsp:cNvSpPr/>
      </dsp:nvSpPr>
      <dsp:spPr>
        <a:xfrm>
          <a:off x="0" y="4744791"/>
          <a:ext cx="656961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A0C95-6E2A-4103-8B0E-CD85C38DC87E}">
      <dsp:nvSpPr>
        <dsp:cNvPr id="0" name=""/>
        <dsp:cNvSpPr/>
      </dsp:nvSpPr>
      <dsp:spPr>
        <a:xfrm>
          <a:off x="328480" y="4508631"/>
          <a:ext cx="4598729" cy="472320"/>
        </a:xfrm>
        <a:prstGeom prst="roundRect">
          <a:avLst/>
        </a:prstGeom>
        <a:solidFill>
          <a:schemeClr val="accent5">
            <a:shade val="80000"/>
            <a:hueOff val="349283"/>
            <a:satOff val="-6256"/>
            <a:lumOff val="2658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821" tIns="0" rIns="1738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Земли запаса 8 227 га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51537" y="4531688"/>
        <a:ext cx="4552615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0B470-FE53-40CC-8C4B-5921093C65DE}">
      <dsp:nvSpPr>
        <dsp:cNvPr id="0" name=""/>
        <dsp:cNvSpPr/>
      </dsp:nvSpPr>
      <dsp:spPr>
        <a:xfrm>
          <a:off x="262030" y="2439"/>
          <a:ext cx="2099870" cy="1446811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1DCD67D-392C-4BB3-ADAA-72BC4F71ACEC}">
      <dsp:nvSpPr>
        <dsp:cNvPr id="0" name=""/>
        <dsp:cNvSpPr/>
      </dsp:nvSpPr>
      <dsp:spPr>
        <a:xfrm>
          <a:off x="262030" y="1449250"/>
          <a:ext cx="2099870" cy="77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85 месторождений торфа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37 938 тыс. тонн</a:t>
          </a:r>
          <a:endParaRPr lang="ru-RU" sz="1400" b="1" kern="1200" dirty="0"/>
        </a:p>
      </dsp:txBody>
      <dsp:txXfrm>
        <a:off x="262030" y="1449250"/>
        <a:ext cx="2099870" cy="779052"/>
      </dsp:txXfrm>
    </dsp:sp>
    <dsp:sp modelId="{676905D2-9DF9-4331-B1E8-3CCBB6D9F2AD}">
      <dsp:nvSpPr>
        <dsp:cNvPr id="0" name=""/>
        <dsp:cNvSpPr/>
      </dsp:nvSpPr>
      <dsp:spPr>
        <a:xfrm>
          <a:off x="2571977" y="2439"/>
          <a:ext cx="2099870" cy="1446811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F45C364-04C6-4CF4-9484-BD79F9CA5F25}">
      <dsp:nvSpPr>
        <dsp:cNvPr id="0" name=""/>
        <dsp:cNvSpPr/>
      </dsp:nvSpPr>
      <dsp:spPr>
        <a:xfrm>
          <a:off x="2571977" y="1449250"/>
          <a:ext cx="2099870" cy="77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9 месторождений песка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1 654 тыс. га</a:t>
          </a:r>
          <a:endParaRPr lang="ru-RU" sz="1400" b="1" kern="1200" dirty="0"/>
        </a:p>
      </dsp:txBody>
      <dsp:txXfrm>
        <a:off x="2571977" y="1449250"/>
        <a:ext cx="2099870" cy="779052"/>
      </dsp:txXfrm>
    </dsp:sp>
    <dsp:sp modelId="{1B2833CF-956A-4F7A-8D48-082752F2D3D4}">
      <dsp:nvSpPr>
        <dsp:cNvPr id="0" name=""/>
        <dsp:cNvSpPr/>
      </dsp:nvSpPr>
      <dsp:spPr>
        <a:xfrm>
          <a:off x="262030" y="2438290"/>
          <a:ext cx="2099870" cy="1446811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4BFD5B2-2473-4EA9-9D1E-3DDEED8B9EF9}">
      <dsp:nvSpPr>
        <dsp:cNvPr id="0" name=""/>
        <dsp:cNvSpPr/>
      </dsp:nvSpPr>
      <dsp:spPr>
        <a:xfrm>
          <a:off x="262030" y="3885101"/>
          <a:ext cx="2099870" cy="77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 месторождения легкоплавких глин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3 637 тыс. га</a:t>
          </a:r>
          <a:endParaRPr lang="ru-RU" sz="1400" b="1" kern="1200" dirty="0"/>
        </a:p>
      </dsp:txBody>
      <dsp:txXfrm>
        <a:off x="262030" y="3885101"/>
        <a:ext cx="2099870" cy="779052"/>
      </dsp:txXfrm>
    </dsp:sp>
    <dsp:sp modelId="{C7C14919-7DE9-41D8-A972-AC0C8AE41279}">
      <dsp:nvSpPr>
        <dsp:cNvPr id="0" name=""/>
        <dsp:cNvSpPr/>
      </dsp:nvSpPr>
      <dsp:spPr>
        <a:xfrm>
          <a:off x="2571977" y="2438290"/>
          <a:ext cx="2099870" cy="1446811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F0ED3AB-D435-4175-9F2C-FAC90EE31A6A}">
      <dsp:nvSpPr>
        <dsp:cNvPr id="0" name=""/>
        <dsp:cNvSpPr/>
      </dsp:nvSpPr>
      <dsp:spPr>
        <a:xfrm>
          <a:off x="2571977" y="3885101"/>
          <a:ext cx="2099870" cy="77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 месторождений сапропеля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3 125 тыс. тонн</a:t>
          </a:r>
          <a:endParaRPr lang="ru-RU" sz="1400" b="1" kern="1200" dirty="0"/>
        </a:p>
      </dsp:txBody>
      <dsp:txXfrm>
        <a:off x="2571977" y="3885101"/>
        <a:ext cx="2099870" cy="7790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F8F53-7949-4B63-9DA6-3878CF7C9D58}">
      <dsp:nvSpPr>
        <dsp:cNvPr id="0" name=""/>
        <dsp:cNvSpPr/>
      </dsp:nvSpPr>
      <dsp:spPr>
        <a:xfrm rot="5400000">
          <a:off x="7231197" y="-3044747"/>
          <a:ext cx="913599" cy="7235761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МУП «ЖКХ»; </a:t>
          </a: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Великолукский территориальный участок Октябрьской дирекции по тепло – и водоснабжению структурного подразделения центральной дирекции по тепло – и водоснабжению филиала ;ОАО </a:t>
          </a: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«Российские железные дороги</a:t>
          </a: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»  ДТВУ-2  </a:t>
          </a:r>
          <a:endParaRPr lang="ru-RU" sz="1400" b="1" kern="1200" dirty="0">
            <a:latin typeface="+mn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148,27 </a:t>
          </a: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км водопроводных сетей; </a:t>
          </a: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57,17 км </a:t>
          </a: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канализационных сетей</a:t>
          </a:r>
          <a:endParaRPr lang="ru-RU" sz="1400" b="1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4070116" y="160932"/>
        <a:ext cx="7191163" cy="824403"/>
      </dsp:txXfrm>
    </dsp:sp>
    <dsp:sp modelId="{4176BDD4-53A4-404D-86DC-0CA707D9D78D}">
      <dsp:nvSpPr>
        <dsp:cNvPr id="0" name=""/>
        <dsp:cNvSpPr/>
      </dsp:nvSpPr>
      <dsp:spPr>
        <a:xfrm>
          <a:off x="0" y="2134"/>
          <a:ext cx="4070116" cy="1141999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Водоснабжение</a:t>
          </a:r>
          <a:endParaRPr lang="ru-RU" sz="3200" kern="1200" dirty="0"/>
        </a:p>
      </dsp:txBody>
      <dsp:txXfrm>
        <a:off x="55748" y="57882"/>
        <a:ext cx="3958620" cy="1030503"/>
      </dsp:txXfrm>
    </dsp:sp>
    <dsp:sp modelId="{AEFC6F5D-BEB5-4899-BAC1-1044BDA861BA}">
      <dsp:nvSpPr>
        <dsp:cNvPr id="0" name=""/>
        <dsp:cNvSpPr/>
      </dsp:nvSpPr>
      <dsp:spPr>
        <a:xfrm rot="5400000">
          <a:off x="6888955" y="-1625551"/>
          <a:ext cx="1568066" cy="7221636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МУП «ЖКХ»; ООО «Газпром теплоэнерго Псков</a:t>
          </a: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»; »; Великолукский территориальный участок Октябрьской дирекции по тепло – и водоснабжению структурного подразделения центральной дирекции по тепло – и водоснабжению филиала ;  </a:t>
          </a: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ОАО «Российские железные дороги</a:t>
          </a: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» ДТВУ-2; ЖКС </a:t>
          </a: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№ </a:t>
          </a: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14 (</a:t>
          </a:r>
          <a:r>
            <a:rPr lang="ru-RU" sz="1400" b="1" kern="1200" dirty="0" err="1" smtClean="0">
              <a:latin typeface="+mn-lt"/>
              <a:cs typeface="Times New Roman" panose="02020603050405020304" pitchFamily="18" charset="0"/>
            </a:rPr>
            <a:t>г.Псков</a:t>
          </a: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) </a:t>
          </a: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филиала ФГБУ «Центральное жилищно-коммунальное управление</a:t>
          </a: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» Минобороны России; ООО «Теплый Остров»</a:t>
          </a:r>
          <a:endParaRPr lang="ru-RU" sz="1400" b="1" kern="1200" dirty="0">
            <a:latin typeface="+mn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32 котельные; </a:t>
          </a: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57,21 </a:t>
          </a: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км тепловых сетей (в 2-х трубном исчислении) </a:t>
          </a:r>
          <a:endParaRPr lang="ru-RU" sz="1400" b="1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4062171" y="1277780"/>
        <a:ext cx="7145089" cy="1414972"/>
      </dsp:txXfrm>
    </dsp:sp>
    <dsp:sp modelId="{89721AA7-23A3-4749-8AC2-4AA3BED45018}">
      <dsp:nvSpPr>
        <dsp:cNvPr id="0" name=""/>
        <dsp:cNvSpPr/>
      </dsp:nvSpPr>
      <dsp:spPr>
        <a:xfrm>
          <a:off x="0" y="1414266"/>
          <a:ext cx="4062170" cy="1141999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/>
            <a:t>Теплоснабжение</a:t>
          </a:r>
          <a:endParaRPr lang="ru-RU" sz="3200" kern="1200" dirty="0"/>
        </a:p>
      </dsp:txBody>
      <dsp:txXfrm>
        <a:off x="55748" y="1470014"/>
        <a:ext cx="3950674" cy="1030503"/>
      </dsp:txXfrm>
    </dsp:sp>
    <dsp:sp modelId="{7DE216C2-B342-4E66-BC27-49FB7FFBFFC6}">
      <dsp:nvSpPr>
        <dsp:cNvPr id="0" name=""/>
        <dsp:cNvSpPr/>
      </dsp:nvSpPr>
      <dsp:spPr>
        <a:xfrm rot="5400000">
          <a:off x="7203439" y="-291190"/>
          <a:ext cx="913599" cy="7291276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Островский участок </a:t>
          </a:r>
          <a:r>
            <a:rPr lang="ru-RU" sz="1700" b="1" kern="1200" dirty="0" smtClean="0"/>
            <a:t>электрических сетей ПО «Восточные электрические сети ПАО «</a:t>
          </a:r>
          <a:r>
            <a:rPr lang="ru-RU" sz="1700" b="1" kern="1200" dirty="0" err="1" smtClean="0"/>
            <a:t>Россети</a:t>
          </a:r>
          <a:r>
            <a:rPr lang="ru-RU" sz="1700" b="1" kern="1200" dirty="0" smtClean="0"/>
            <a:t> Северо-Запад»</a:t>
          </a:r>
          <a:endParaRPr lang="ru-RU" sz="1700" b="1" kern="1200" dirty="0"/>
        </a:p>
      </dsp:txBody>
      <dsp:txXfrm rot="-5400000">
        <a:off x="4014601" y="2942246"/>
        <a:ext cx="7246678" cy="824403"/>
      </dsp:txXfrm>
    </dsp:sp>
    <dsp:sp modelId="{4A68CEA7-62F8-4249-A31E-216D37674D54}">
      <dsp:nvSpPr>
        <dsp:cNvPr id="0" name=""/>
        <dsp:cNvSpPr/>
      </dsp:nvSpPr>
      <dsp:spPr>
        <a:xfrm>
          <a:off x="0" y="2684963"/>
          <a:ext cx="4014469" cy="938004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Электроснабжение</a:t>
          </a:r>
          <a:endParaRPr lang="ru-RU" sz="3200" kern="1200" dirty="0"/>
        </a:p>
      </dsp:txBody>
      <dsp:txXfrm>
        <a:off x="45790" y="2730753"/>
        <a:ext cx="3922889" cy="846424"/>
      </dsp:txXfrm>
    </dsp:sp>
    <dsp:sp modelId="{514AEB03-39D8-449B-B511-220B9FF72D0C}">
      <dsp:nvSpPr>
        <dsp:cNvPr id="0" name=""/>
        <dsp:cNvSpPr/>
      </dsp:nvSpPr>
      <dsp:spPr>
        <a:xfrm rot="5400000">
          <a:off x="7231197" y="774623"/>
          <a:ext cx="913599" cy="7235761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ООО «Газпром межрегионгаз Псков», Островская РЭС АО «Газпром газораспределение Псков», </a:t>
          </a:r>
          <a:r>
            <a:rPr lang="ru-RU" sz="1700" b="1" kern="1200" dirty="0" smtClean="0"/>
            <a:t>ООО «</a:t>
          </a:r>
          <a:r>
            <a:rPr lang="ru-RU" sz="1700" b="1" kern="1200" dirty="0" err="1" smtClean="0"/>
            <a:t>Псковтрансгаз</a:t>
          </a:r>
          <a:r>
            <a:rPr lang="ru-RU" sz="1700" b="1" kern="1200" dirty="0" smtClean="0"/>
            <a:t>»; АО «ПКС»</a:t>
          </a:r>
          <a:endParaRPr lang="ru-RU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54,576 </a:t>
          </a:r>
          <a:r>
            <a:rPr lang="ru-RU" sz="1700" b="1" kern="1200" dirty="0" smtClean="0"/>
            <a:t>км. уличной газовой сети</a:t>
          </a:r>
          <a:endParaRPr lang="ru-RU" sz="1700" b="1" kern="1200" dirty="0"/>
        </a:p>
      </dsp:txBody>
      <dsp:txXfrm rot="-5400000">
        <a:off x="4070116" y="3980302"/>
        <a:ext cx="7191163" cy="824403"/>
      </dsp:txXfrm>
    </dsp:sp>
    <dsp:sp modelId="{341EBCDE-DF1F-432D-9E60-623760AF6BD7}">
      <dsp:nvSpPr>
        <dsp:cNvPr id="0" name=""/>
        <dsp:cNvSpPr/>
      </dsp:nvSpPr>
      <dsp:spPr>
        <a:xfrm>
          <a:off x="0" y="3821504"/>
          <a:ext cx="4070116" cy="1141999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Газоснабжение</a:t>
          </a:r>
          <a:endParaRPr lang="ru-RU" sz="3200" kern="1200" dirty="0"/>
        </a:p>
      </dsp:txBody>
      <dsp:txXfrm>
        <a:off x="55748" y="3877252"/>
        <a:ext cx="3958620" cy="10305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F6966-C411-4F45-B963-38ACC489E0A2}">
      <dsp:nvSpPr>
        <dsp:cNvPr id="0" name=""/>
        <dsp:cNvSpPr/>
      </dsp:nvSpPr>
      <dsp:spPr>
        <a:xfrm rot="5400000">
          <a:off x="7313342" y="-3018958"/>
          <a:ext cx="1593942" cy="7633236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Площадь – 77673 кв. м.</a:t>
          </a:r>
          <a:endParaRPr lang="ru-RU" sz="1600" b="1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Кадастровый номер: </a:t>
          </a:r>
          <a:r>
            <a:rPr lang="ru-RU" sz="1600" b="1" kern="1200" dirty="0" smtClean="0">
              <a:latin typeface="+mn-lt"/>
              <a:cs typeface="Lato" panose="020F0502020204030203" pitchFamily="34" charset="0"/>
            </a:rPr>
            <a:t>60:13:0130728:46; 60:13:0130728:47;60:13:0130728:49; 60:13:0130728:50 </a:t>
          </a:r>
          <a:endParaRPr lang="ru-RU" sz="1600" b="1" kern="1200" dirty="0">
            <a:latin typeface="+mn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sz="1600" b="1" i="0" u="none" strike="noStrike" kern="1200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П1</a:t>
          </a:r>
          <a:endParaRPr lang="ru-RU" sz="1600" b="1" kern="1200" dirty="0">
            <a:latin typeface="+mn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Разрешенное использование: для размещения промышленных объектов</a:t>
          </a:r>
          <a:endParaRPr lang="ru-RU" sz="1600" b="1" kern="1200" dirty="0">
            <a:latin typeface="+mn-lt"/>
          </a:endParaRPr>
        </a:p>
      </dsp:txBody>
      <dsp:txXfrm rot="-5400000">
        <a:off x="4293695" y="78499"/>
        <a:ext cx="7555426" cy="1438322"/>
      </dsp:txXfrm>
    </dsp:sp>
    <dsp:sp modelId="{B77F9A20-A912-40FC-899C-BF410848E49E}">
      <dsp:nvSpPr>
        <dsp:cNvPr id="0" name=""/>
        <dsp:cNvSpPr/>
      </dsp:nvSpPr>
      <dsp:spPr>
        <a:xfrm>
          <a:off x="0" y="24357"/>
          <a:ext cx="4293695" cy="1546604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г. Остров, ул. К. Маркса, 11 (нежилое здание, АО «Вектор»)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75499" y="99856"/>
        <a:ext cx="4142697" cy="1395606"/>
      </dsp:txXfrm>
    </dsp:sp>
    <dsp:sp modelId="{D96A2963-0B68-46C5-9EBA-E6CC7C3BFAB0}">
      <dsp:nvSpPr>
        <dsp:cNvPr id="0" name=""/>
        <dsp:cNvSpPr/>
      </dsp:nvSpPr>
      <dsp:spPr>
        <a:xfrm rot="5400000">
          <a:off x="7507535" y="-1378819"/>
          <a:ext cx="1237283" cy="764816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Площадь – 22000 кв. м.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Кадастровый номер: </a:t>
          </a:r>
          <a:r>
            <a:rPr lang="ru-RU" sz="1600" b="1" kern="1200" dirty="0" smtClean="0">
              <a:latin typeface="+mn-lt"/>
              <a:ea typeface="KaiTi" panose="02010609060101010101" pitchFamily="49" charset="-122"/>
              <a:cs typeface="Lato" panose="020F0502020204030203" pitchFamily="34" charset="0"/>
            </a:rPr>
            <a:t>60:13:0132201:5</a:t>
          </a:r>
          <a:r>
            <a:rPr lang="ru-RU" sz="1600" kern="1200" dirty="0" smtClean="0">
              <a:latin typeface="KaiTi" panose="02010609060101010101" pitchFamily="49" charset="-122"/>
              <a:ea typeface="KaiTi" panose="02010609060101010101" pitchFamily="49" charset="-122"/>
              <a:cs typeface="Lato" panose="020F0502020204030203" pitchFamily="34" charset="0"/>
            </a:rPr>
            <a:t> </a:t>
          </a:r>
          <a:endParaRPr lang="ru-RU" sz="1600" b="1" kern="1200" dirty="0">
            <a:latin typeface="KaiTi" panose="02010609060101010101" pitchFamily="49" charset="-122"/>
            <a:ea typeface="KaiTi" panose="02010609060101010101" pitchFamily="49" charset="-122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sz="1600" b="1" i="0" u="none" strike="noStrike" kern="1200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ИТ</a:t>
          </a:r>
          <a:endParaRPr lang="ru-RU" sz="1600" b="1" kern="1200" dirty="0">
            <a:latin typeface="+mn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Разрешенное использование: для размещения промышленных объектов</a:t>
          </a:r>
          <a:endParaRPr lang="ru-RU" sz="1600" b="1" kern="1200" dirty="0">
            <a:latin typeface="+mn-lt"/>
          </a:endParaRPr>
        </a:p>
      </dsp:txBody>
      <dsp:txXfrm rot="-5400000">
        <a:off x="4302094" y="1887021"/>
        <a:ext cx="7587768" cy="1116485"/>
      </dsp:txXfrm>
    </dsp:sp>
    <dsp:sp modelId="{61887059-7396-4B98-A57E-BAB31C3341F8}">
      <dsp:nvSpPr>
        <dsp:cNvPr id="0" name=""/>
        <dsp:cNvSpPr/>
      </dsp:nvSpPr>
      <dsp:spPr>
        <a:xfrm>
          <a:off x="0" y="1671961"/>
          <a:ext cx="4302093" cy="1546604"/>
        </a:xfrm>
        <a:prstGeom prst="roundRect">
          <a:avLst/>
        </a:prstGeom>
        <a:solidFill>
          <a:schemeClr val="accent5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г. Остров, ул. Ветеранов Войны, 57 (нежилое здание, ООО «Промсервис»)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75499" y="1747460"/>
        <a:ext cx="4151095" cy="1395606"/>
      </dsp:txXfrm>
    </dsp:sp>
    <dsp:sp modelId="{FC443E64-C7D4-458E-96D1-5CB55DF34C75}">
      <dsp:nvSpPr>
        <dsp:cNvPr id="0" name=""/>
        <dsp:cNvSpPr/>
      </dsp:nvSpPr>
      <dsp:spPr>
        <a:xfrm rot="5400000">
          <a:off x="7507535" y="245114"/>
          <a:ext cx="1237283" cy="764816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Площадь – 29182 кв. м.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Кадастровый номер: </a:t>
          </a:r>
          <a:r>
            <a:rPr lang="ru-RU" sz="1600" b="1" kern="1200" dirty="0" smtClean="0">
              <a:latin typeface="+mn-lt"/>
              <a:ea typeface="KaiTi" panose="02010609060101010101" pitchFamily="49" charset="-122"/>
              <a:cs typeface="Lato" panose="020F0502020204030203" pitchFamily="34" charset="0"/>
            </a:rPr>
            <a:t>60:13:0130311:3</a:t>
          </a:r>
          <a:r>
            <a:rPr lang="ru-RU" sz="1600" kern="1200" dirty="0" smtClean="0">
              <a:latin typeface="KaiTi" panose="02010609060101010101" pitchFamily="49" charset="-122"/>
              <a:ea typeface="KaiTi" panose="02010609060101010101" pitchFamily="49" charset="-122"/>
              <a:cs typeface="Lato" panose="020F0502020204030203" pitchFamily="34" charset="0"/>
            </a:rPr>
            <a:t> </a:t>
          </a:r>
          <a:endParaRPr lang="ru-RU" sz="1600" b="1" kern="1200" dirty="0">
            <a:latin typeface="KaiTi" panose="02010609060101010101" pitchFamily="49" charset="-122"/>
            <a:ea typeface="KaiTi" panose="02010609060101010101" pitchFamily="49" charset="-122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sz="1600" b="1" i="0" u="none" strike="noStrike" kern="1200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ИТ</a:t>
          </a:r>
          <a:endParaRPr lang="ru-RU" sz="1600" b="1" kern="1200" dirty="0">
            <a:latin typeface="+mn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Разрешенное использование: для размещения промышленных объектов</a:t>
          </a:r>
          <a:endParaRPr lang="ru-RU" sz="1600" b="1" kern="1200" dirty="0">
            <a:latin typeface="+mn-lt"/>
          </a:endParaRPr>
        </a:p>
      </dsp:txBody>
      <dsp:txXfrm rot="-5400000">
        <a:off x="4302094" y="3510955"/>
        <a:ext cx="7587768" cy="1116485"/>
      </dsp:txXfrm>
    </dsp:sp>
    <dsp:sp modelId="{CA52B6EB-C579-466B-8118-62366D6884E0}">
      <dsp:nvSpPr>
        <dsp:cNvPr id="0" name=""/>
        <dsp:cNvSpPr/>
      </dsp:nvSpPr>
      <dsp:spPr>
        <a:xfrm>
          <a:off x="0" y="3295896"/>
          <a:ext cx="4302093" cy="1546604"/>
        </a:xfrm>
        <a:prstGeom prst="roundRect">
          <a:avLst/>
        </a:prstGeom>
        <a:solidFill>
          <a:schemeClr val="accent5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г. Остров, ул. Станционная, 1а (нежилое здание, бывшее Островское хлебоприемное предприятие)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75499" y="3371395"/>
        <a:ext cx="4151095" cy="13956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F6966-C411-4F45-B963-38ACC489E0A2}">
      <dsp:nvSpPr>
        <dsp:cNvPr id="0" name=""/>
        <dsp:cNvSpPr/>
      </dsp:nvSpPr>
      <dsp:spPr>
        <a:xfrm rot="5400000">
          <a:off x="7501860" y="-3041322"/>
          <a:ext cx="1248634" cy="764816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Площадь – 6831 кв. м.</a:t>
          </a:r>
          <a:endParaRPr lang="ru-RU" sz="1600" b="1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Кадастровый номер: </a:t>
          </a:r>
          <a:r>
            <a:rPr lang="ru-RU" sz="1600" b="1" kern="1200" dirty="0" smtClean="0">
              <a:latin typeface="+mn-lt"/>
              <a:cs typeface="Lato" panose="020F0502020204030203" pitchFamily="34" charset="0"/>
            </a:rPr>
            <a:t>60:13:0130736:2</a:t>
          </a:r>
          <a:endParaRPr lang="ru-RU" sz="1600" b="1" kern="1200" dirty="0">
            <a:latin typeface="+mn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sz="1600" b="1" i="0" u="none" strike="noStrike" kern="1200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ОДЗ</a:t>
          </a:r>
          <a:endParaRPr lang="ru-RU" sz="1600" b="1" kern="1200" dirty="0">
            <a:latin typeface="+mn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Разрешенное использование: для размещения промышленных объектов</a:t>
          </a:r>
          <a:endParaRPr lang="ru-RU" sz="1600" b="1" kern="1200" dirty="0">
            <a:latin typeface="+mn-lt"/>
          </a:endParaRPr>
        </a:p>
      </dsp:txBody>
      <dsp:txXfrm rot="-5400000">
        <a:off x="4302094" y="219397"/>
        <a:ext cx="7587214" cy="1126728"/>
      </dsp:txXfrm>
    </dsp:sp>
    <dsp:sp modelId="{B77F9A20-A912-40FC-899C-BF410848E49E}">
      <dsp:nvSpPr>
        <dsp:cNvPr id="0" name=""/>
        <dsp:cNvSpPr/>
      </dsp:nvSpPr>
      <dsp:spPr>
        <a:xfrm>
          <a:off x="0" y="2364"/>
          <a:ext cx="4302093" cy="1560793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г. Остров, ул. К. Назаровой, 38 (нежилое здание, бывшая льносемстанция)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76192" y="78556"/>
        <a:ext cx="4149709" cy="1408409"/>
      </dsp:txXfrm>
    </dsp:sp>
    <dsp:sp modelId="{D96A2963-0B68-46C5-9EBA-E6CC7C3BFAB0}">
      <dsp:nvSpPr>
        <dsp:cNvPr id="0" name=""/>
        <dsp:cNvSpPr/>
      </dsp:nvSpPr>
      <dsp:spPr>
        <a:xfrm rot="5400000">
          <a:off x="7501860" y="-1402489"/>
          <a:ext cx="1248634" cy="764816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Площадь – 65405 кв. м.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Кадастровый номер: </a:t>
          </a:r>
          <a:r>
            <a:rPr lang="ru-RU" sz="1600" b="1" kern="1200" dirty="0" smtClean="0">
              <a:latin typeface="+mn-lt"/>
              <a:ea typeface="KaiTi" panose="02010609060101010101" pitchFamily="49" charset="-122"/>
              <a:cs typeface="Lato" panose="020F0502020204030203" pitchFamily="34" charset="0"/>
            </a:rPr>
            <a:t>60:13:0130501:2</a:t>
          </a:r>
          <a:r>
            <a:rPr lang="ru-RU" sz="1600" kern="1200" dirty="0" smtClean="0">
              <a:latin typeface="KaiTi" panose="02010609060101010101" pitchFamily="49" charset="-122"/>
              <a:ea typeface="KaiTi" panose="02010609060101010101" pitchFamily="49" charset="-122"/>
              <a:cs typeface="Lato" panose="020F0502020204030203" pitchFamily="34" charset="0"/>
            </a:rPr>
            <a:t> </a:t>
          </a:r>
          <a:endParaRPr lang="ru-RU" sz="1600" b="1" kern="1200" dirty="0">
            <a:latin typeface="KaiTi" panose="02010609060101010101" pitchFamily="49" charset="-122"/>
            <a:ea typeface="KaiTi" panose="02010609060101010101" pitchFamily="49" charset="-122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sz="1600" b="1" i="0" u="none" strike="noStrike" kern="1200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П1</a:t>
          </a:r>
          <a:endParaRPr lang="ru-RU" sz="1600" b="1" kern="1200" dirty="0">
            <a:latin typeface="+mn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Разрешенное использование: для размещения промышленных объектов</a:t>
          </a:r>
          <a:endParaRPr lang="ru-RU" sz="1600" b="1" kern="1200" dirty="0">
            <a:latin typeface="+mn-lt"/>
          </a:endParaRPr>
        </a:p>
      </dsp:txBody>
      <dsp:txXfrm rot="-5400000">
        <a:off x="4302094" y="1858230"/>
        <a:ext cx="7587214" cy="1126728"/>
      </dsp:txXfrm>
    </dsp:sp>
    <dsp:sp modelId="{61887059-7396-4B98-A57E-BAB31C3341F8}">
      <dsp:nvSpPr>
        <dsp:cNvPr id="0" name=""/>
        <dsp:cNvSpPr/>
      </dsp:nvSpPr>
      <dsp:spPr>
        <a:xfrm>
          <a:off x="0" y="1641197"/>
          <a:ext cx="4302093" cy="1560793"/>
        </a:xfrm>
        <a:prstGeom prst="roundRect">
          <a:avLst/>
        </a:prstGeom>
        <a:solidFill>
          <a:schemeClr val="accent5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г. Остров, пер. Вокзальный, 5 (нежилое здание, бывший Островский молочный завод)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76192" y="1717389"/>
        <a:ext cx="4149709" cy="1408409"/>
      </dsp:txXfrm>
    </dsp:sp>
    <dsp:sp modelId="{FC443E64-C7D4-458E-96D1-5CB55DF34C75}">
      <dsp:nvSpPr>
        <dsp:cNvPr id="0" name=""/>
        <dsp:cNvSpPr/>
      </dsp:nvSpPr>
      <dsp:spPr>
        <a:xfrm rot="5400000">
          <a:off x="7501860" y="236343"/>
          <a:ext cx="1248634" cy="764816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Площадь – 9800 кв. м.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Кадастровый номер: </a:t>
          </a:r>
          <a:r>
            <a:rPr lang="ru-RU" sz="1600" b="1" kern="1200" dirty="0" smtClean="0">
              <a:latin typeface="+mn-lt"/>
              <a:ea typeface="KaiTi" panose="02010609060101010101" pitchFamily="49" charset="-122"/>
              <a:cs typeface="Lato" panose="020F0502020204030203" pitchFamily="34" charset="0"/>
            </a:rPr>
            <a:t>60:13:0132013:3</a:t>
          </a:r>
          <a:r>
            <a:rPr lang="ru-RU" sz="1600" kern="1200" dirty="0" smtClean="0">
              <a:latin typeface="KaiTi" panose="02010609060101010101" pitchFamily="49" charset="-122"/>
              <a:ea typeface="KaiTi" panose="02010609060101010101" pitchFamily="49" charset="-122"/>
              <a:cs typeface="Lato" panose="020F0502020204030203" pitchFamily="34" charset="0"/>
            </a:rPr>
            <a:t> </a:t>
          </a:r>
          <a:endParaRPr lang="ru-RU" sz="1600" b="1" kern="1200" dirty="0">
            <a:latin typeface="KaiTi" panose="02010609060101010101" pitchFamily="49" charset="-122"/>
            <a:ea typeface="KaiTi" panose="02010609060101010101" pitchFamily="49" charset="-122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6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sz="1600" b="1" i="0" u="none" strike="noStrike" kern="1200" cap="none" normalizeH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ИТ</a:t>
          </a:r>
          <a:endParaRPr lang="ru-RU" sz="1600" b="1" kern="1200" dirty="0">
            <a:latin typeface="+mn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Разрешенное использование: для размещения промышленных объектов</a:t>
          </a:r>
          <a:endParaRPr lang="ru-RU" sz="1600" b="1" kern="1200" dirty="0">
            <a:latin typeface="+mn-lt"/>
          </a:endParaRPr>
        </a:p>
      </dsp:txBody>
      <dsp:txXfrm rot="-5400000">
        <a:off x="4302094" y="3497063"/>
        <a:ext cx="7587214" cy="1126728"/>
      </dsp:txXfrm>
    </dsp:sp>
    <dsp:sp modelId="{CA52B6EB-C579-466B-8118-62366D6884E0}">
      <dsp:nvSpPr>
        <dsp:cNvPr id="0" name=""/>
        <dsp:cNvSpPr/>
      </dsp:nvSpPr>
      <dsp:spPr>
        <a:xfrm>
          <a:off x="0" y="3280030"/>
          <a:ext cx="4302093" cy="1560793"/>
        </a:xfrm>
        <a:prstGeom prst="roundRect">
          <a:avLst/>
        </a:prstGeom>
        <a:solidFill>
          <a:schemeClr val="accent5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г. Остров, ул. Балтийская, 270 м. на северо-восток (нежилое здание, бывшая автозаправочная станция)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76192" y="3356222"/>
        <a:ext cx="4149709" cy="14084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F6966-C411-4F45-B963-38ACC489E0A2}">
      <dsp:nvSpPr>
        <dsp:cNvPr id="0" name=""/>
        <dsp:cNvSpPr/>
      </dsp:nvSpPr>
      <dsp:spPr>
        <a:xfrm rot="5400000">
          <a:off x="7501860" y="-3041322"/>
          <a:ext cx="1248634" cy="764816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Площадь – 43559 кв. м.</a:t>
          </a:r>
          <a:endParaRPr lang="ru-RU" sz="1600" b="1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Кадастровый номер: </a:t>
          </a:r>
          <a:r>
            <a:rPr lang="ru-RU" sz="1600" b="1" kern="1200" dirty="0" smtClean="0">
              <a:latin typeface="+mn-lt"/>
              <a:cs typeface="Lato" panose="020F0502020204030203" pitchFamily="34" charset="0"/>
            </a:rPr>
            <a:t>60:13:0131226:1</a:t>
          </a:r>
          <a:endParaRPr lang="ru-RU" sz="1600" b="1" kern="1200" dirty="0">
            <a:latin typeface="+mn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sz="1600" b="1" i="0" u="none" strike="noStrike" kern="1200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ОДЗ</a:t>
          </a:r>
          <a:endParaRPr lang="ru-RU" sz="1600" b="1" kern="1200" dirty="0">
            <a:latin typeface="+mn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Разрешенное использование: для размещения промышленных объектов</a:t>
          </a:r>
          <a:endParaRPr lang="ru-RU" sz="1600" b="1" kern="1200" dirty="0">
            <a:latin typeface="+mn-lt"/>
          </a:endParaRPr>
        </a:p>
      </dsp:txBody>
      <dsp:txXfrm rot="-5400000">
        <a:off x="4302094" y="219397"/>
        <a:ext cx="7587214" cy="1126728"/>
      </dsp:txXfrm>
    </dsp:sp>
    <dsp:sp modelId="{B77F9A20-A912-40FC-899C-BF410848E49E}">
      <dsp:nvSpPr>
        <dsp:cNvPr id="0" name=""/>
        <dsp:cNvSpPr/>
      </dsp:nvSpPr>
      <dsp:spPr>
        <a:xfrm>
          <a:off x="0" y="2364"/>
          <a:ext cx="4302093" cy="1560793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г. Остров, ул. Полевая, 20 (нежилое здание, бывшая птицефабрика)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76192" y="78556"/>
        <a:ext cx="4149709" cy="1408409"/>
      </dsp:txXfrm>
    </dsp:sp>
    <dsp:sp modelId="{D96A2963-0B68-46C5-9EBA-E6CC7C3BFAB0}">
      <dsp:nvSpPr>
        <dsp:cNvPr id="0" name=""/>
        <dsp:cNvSpPr/>
      </dsp:nvSpPr>
      <dsp:spPr>
        <a:xfrm rot="5400000">
          <a:off x="7501860" y="-1402489"/>
          <a:ext cx="1248634" cy="764816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Площадь – 464595 кв. м.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Кадастровый номер: </a:t>
          </a:r>
          <a:r>
            <a:rPr lang="ru-RU" sz="1600" b="1" kern="1200" dirty="0" smtClean="0">
              <a:latin typeface="+mn-lt"/>
              <a:ea typeface="KaiTi" panose="02010609060101010101" pitchFamily="49" charset="-122"/>
              <a:cs typeface="Lato" panose="020F0502020204030203" pitchFamily="34" charset="0"/>
            </a:rPr>
            <a:t>60:13:0025101:15</a:t>
          </a:r>
          <a:endParaRPr lang="ru-RU" sz="1600" b="1" kern="1200" dirty="0">
            <a:latin typeface="KaiTi" panose="02010609060101010101" pitchFamily="49" charset="-122"/>
            <a:ea typeface="KaiTi" panose="02010609060101010101" pitchFamily="49" charset="-122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sz="1600" b="1" i="0" u="none" strike="noStrike" kern="1200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ОДЗ</a:t>
          </a:r>
          <a:endParaRPr lang="ru-RU" sz="1600" b="1" kern="1200" dirty="0">
            <a:latin typeface="+mn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Разрешенное использование: для размещения промышленных объектов</a:t>
          </a:r>
          <a:endParaRPr lang="ru-RU" sz="1600" b="1" kern="1200" dirty="0">
            <a:latin typeface="+mn-lt"/>
          </a:endParaRPr>
        </a:p>
      </dsp:txBody>
      <dsp:txXfrm rot="-5400000">
        <a:off x="4302094" y="1858230"/>
        <a:ext cx="7587214" cy="1126728"/>
      </dsp:txXfrm>
    </dsp:sp>
    <dsp:sp modelId="{61887059-7396-4B98-A57E-BAB31C3341F8}">
      <dsp:nvSpPr>
        <dsp:cNvPr id="0" name=""/>
        <dsp:cNvSpPr/>
      </dsp:nvSpPr>
      <dsp:spPr>
        <a:xfrm>
          <a:off x="0" y="1641197"/>
          <a:ext cx="4302093" cy="1560793"/>
        </a:xfrm>
        <a:prstGeom prst="roundRect">
          <a:avLst/>
        </a:prstGeom>
        <a:solidFill>
          <a:schemeClr val="accent5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Островский район, д. Малинкино (земельный участок)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76192" y="1717389"/>
        <a:ext cx="4149709" cy="1408409"/>
      </dsp:txXfrm>
    </dsp:sp>
    <dsp:sp modelId="{FC443E64-C7D4-458E-96D1-5CB55DF34C75}">
      <dsp:nvSpPr>
        <dsp:cNvPr id="0" name=""/>
        <dsp:cNvSpPr/>
      </dsp:nvSpPr>
      <dsp:spPr>
        <a:xfrm rot="5400000">
          <a:off x="7501860" y="236343"/>
          <a:ext cx="1248634" cy="764816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Площадь – 597 кв. м.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Кадастровый номер: </a:t>
          </a:r>
          <a:r>
            <a:rPr lang="ru-RU" sz="1600" b="1" kern="1200" dirty="0" smtClean="0">
              <a:latin typeface="+mn-lt"/>
              <a:ea typeface="KaiTi" panose="02010609060101010101" pitchFamily="49" charset="-122"/>
              <a:cs typeface="Lato" panose="020F0502020204030203" pitchFamily="34" charset="0"/>
            </a:rPr>
            <a:t>60:13:0130744:10</a:t>
          </a:r>
          <a:r>
            <a:rPr lang="ru-RU" sz="1600" kern="1200" dirty="0" smtClean="0">
              <a:latin typeface="KaiTi" panose="02010609060101010101" pitchFamily="49" charset="-122"/>
              <a:ea typeface="KaiTi" panose="02010609060101010101" pitchFamily="49" charset="-122"/>
              <a:cs typeface="Lato" panose="020F0502020204030203" pitchFamily="34" charset="0"/>
            </a:rPr>
            <a:t> </a:t>
          </a:r>
          <a:endParaRPr lang="ru-RU" sz="1600" b="1" kern="1200" dirty="0">
            <a:latin typeface="KaiTi" panose="02010609060101010101" pitchFamily="49" charset="-122"/>
            <a:ea typeface="KaiTi" panose="02010609060101010101" pitchFamily="49" charset="-122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sz="1600" b="1" i="0" u="none" strike="noStrike" kern="1200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СО</a:t>
          </a:r>
          <a:endParaRPr lang="ru-RU" sz="1600" b="1" kern="1200" dirty="0">
            <a:latin typeface="+mn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+mn-lt"/>
            </a:rPr>
            <a:t>Разрешенное использование: для объектов жилой застройки</a:t>
          </a:r>
          <a:endParaRPr lang="ru-RU" sz="1600" b="1" kern="1200" dirty="0">
            <a:latin typeface="+mn-lt"/>
          </a:endParaRPr>
        </a:p>
      </dsp:txBody>
      <dsp:txXfrm rot="-5400000">
        <a:off x="4302094" y="3497063"/>
        <a:ext cx="7587214" cy="1126728"/>
      </dsp:txXfrm>
    </dsp:sp>
    <dsp:sp modelId="{CA52B6EB-C579-466B-8118-62366D6884E0}">
      <dsp:nvSpPr>
        <dsp:cNvPr id="0" name=""/>
        <dsp:cNvSpPr/>
      </dsp:nvSpPr>
      <dsp:spPr>
        <a:xfrm>
          <a:off x="0" y="3280030"/>
          <a:ext cx="4302093" cy="1560793"/>
        </a:xfrm>
        <a:prstGeom prst="roundRect">
          <a:avLst/>
        </a:prstGeom>
        <a:solidFill>
          <a:schemeClr val="accent5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г. Остров, ул. Освобождения, 8 (нежилое здание, ОКН – Польский католический костел 1905 г.)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76192" y="3356222"/>
        <a:ext cx="4149709" cy="14084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F6966-C411-4F45-B963-38ACC489E0A2}">
      <dsp:nvSpPr>
        <dsp:cNvPr id="0" name=""/>
        <dsp:cNvSpPr/>
      </dsp:nvSpPr>
      <dsp:spPr>
        <a:xfrm rot="5400000">
          <a:off x="7501860" y="-3041322"/>
          <a:ext cx="1248634" cy="764816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+mn-lt"/>
            </a:rPr>
            <a:t>Площадь – 50000 кв. м.</a:t>
          </a:r>
          <a:endParaRPr lang="ru-RU" sz="1800" b="1" kern="120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+mn-lt"/>
            </a:rPr>
            <a:t>Кадастровый номер: </a:t>
          </a:r>
          <a:r>
            <a:rPr lang="ru-RU" sz="1800" b="1" kern="1200" dirty="0" smtClean="0">
              <a:latin typeface="+mn-lt"/>
              <a:cs typeface="Lato" panose="020F0502020204030203" pitchFamily="34" charset="0"/>
            </a:rPr>
            <a:t>постановка на кадастровый учет не осуществлена</a:t>
          </a:r>
          <a:endParaRPr lang="ru-RU" sz="1800" b="1" kern="1200" dirty="0">
            <a:latin typeface="+mn-lt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sz="1800" b="1" i="0" u="none" strike="noStrike" kern="1200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Р1</a:t>
          </a:r>
          <a:endParaRPr lang="ru-RU" sz="1800" b="1" kern="1200" dirty="0">
            <a:latin typeface="+mn-lt"/>
          </a:endParaRPr>
        </a:p>
      </dsp:txBody>
      <dsp:txXfrm rot="-5400000">
        <a:off x="4302094" y="219397"/>
        <a:ext cx="7587214" cy="1126728"/>
      </dsp:txXfrm>
    </dsp:sp>
    <dsp:sp modelId="{B77F9A20-A912-40FC-899C-BF410848E49E}">
      <dsp:nvSpPr>
        <dsp:cNvPr id="0" name=""/>
        <dsp:cNvSpPr/>
      </dsp:nvSpPr>
      <dsp:spPr>
        <a:xfrm>
          <a:off x="0" y="2364"/>
          <a:ext cx="4302093" cy="1560793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tx1"/>
              </a:solidFill>
            </a:rPr>
            <a:t>Островский район, д. </a:t>
          </a:r>
          <a:r>
            <a:rPr lang="ru-RU" sz="2500" b="1" kern="1200" dirty="0" err="1" smtClean="0">
              <a:solidFill>
                <a:schemeClr val="tx1"/>
              </a:solidFill>
            </a:rPr>
            <a:t>Гораи</a:t>
          </a:r>
          <a:r>
            <a:rPr lang="ru-RU" sz="2500" b="1" kern="1200" dirty="0" smtClean="0">
              <a:solidFill>
                <a:schemeClr val="tx1"/>
              </a:solidFill>
            </a:rPr>
            <a:t> (ОКН усадебный парк </a:t>
          </a:r>
          <a:r>
            <a:rPr lang="ru-RU" sz="2500" b="1" kern="1200" dirty="0" err="1" smtClean="0">
              <a:solidFill>
                <a:schemeClr val="tx1"/>
              </a:solidFill>
            </a:rPr>
            <a:t>Лореров</a:t>
          </a:r>
          <a:r>
            <a:rPr lang="ru-RU" sz="2500" b="1" kern="1200" dirty="0" smtClean="0">
              <a:solidFill>
                <a:schemeClr val="tx1"/>
              </a:solidFill>
            </a:rPr>
            <a:t>-Розенов </a:t>
          </a:r>
          <a:r>
            <a:rPr lang="en-US" sz="2500" b="1" kern="1200" dirty="0" smtClean="0">
              <a:solidFill>
                <a:schemeClr val="tx1"/>
              </a:solidFill>
            </a:rPr>
            <a:t>XIX</a:t>
          </a:r>
          <a:r>
            <a:rPr lang="ru-RU" sz="2500" b="1" kern="1200" dirty="0" smtClean="0">
              <a:solidFill>
                <a:schemeClr val="tx1"/>
              </a:solidFill>
            </a:rPr>
            <a:t> в.)</a:t>
          </a:r>
          <a:endParaRPr lang="ru-RU" sz="2500" b="1" kern="1200" dirty="0">
            <a:solidFill>
              <a:schemeClr val="tx1"/>
            </a:solidFill>
          </a:endParaRPr>
        </a:p>
      </dsp:txBody>
      <dsp:txXfrm>
        <a:off x="76192" y="78556"/>
        <a:ext cx="4149709" cy="1408409"/>
      </dsp:txXfrm>
    </dsp:sp>
    <dsp:sp modelId="{D96A2963-0B68-46C5-9EBA-E6CC7C3BFAB0}">
      <dsp:nvSpPr>
        <dsp:cNvPr id="0" name=""/>
        <dsp:cNvSpPr/>
      </dsp:nvSpPr>
      <dsp:spPr>
        <a:xfrm rot="5400000">
          <a:off x="7501860" y="-1402489"/>
          <a:ext cx="1248634" cy="764816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+mn-lt"/>
            </a:rPr>
            <a:t>Площадь – 60000 кв. м.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+mn-lt"/>
            </a:rPr>
            <a:t>Кадастровый номер: </a:t>
          </a:r>
          <a:r>
            <a:rPr lang="ru-RU" sz="1800" b="1" kern="1200" dirty="0" smtClean="0">
              <a:latin typeface="+mn-lt"/>
              <a:ea typeface="KaiTi" panose="02010609060101010101" pitchFamily="49" charset="-122"/>
              <a:cs typeface="Lato" panose="020F0502020204030203" pitchFamily="34" charset="0"/>
            </a:rPr>
            <a:t>60:13:0061101</a:t>
          </a:r>
          <a:endParaRPr lang="ru-RU" sz="1800" b="1" kern="1200" dirty="0">
            <a:latin typeface="KaiTi" panose="02010609060101010101" pitchFamily="49" charset="-122"/>
            <a:ea typeface="KaiTi" panose="02010609060101010101" pitchFamily="49" charset="-122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sz="1800" b="1" i="0" u="none" strike="noStrike" kern="1200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Р1</a:t>
          </a:r>
          <a:endParaRPr lang="ru-RU" sz="1800" b="1" kern="1200" dirty="0">
            <a:latin typeface="+mn-lt"/>
          </a:endParaRPr>
        </a:p>
      </dsp:txBody>
      <dsp:txXfrm rot="-5400000">
        <a:off x="4302094" y="1858230"/>
        <a:ext cx="7587214" cy="1126728"/>
      </dsp:txXfrm>
    </dsp:sp>
    <dsp:sp modelId="{61887059-7396-4B98-A57E-BAB31C3341F8}">
      <dsp:nvSpPr>
        <dsp:cNvPr id="0" name=""/>
        <dsp:cNvSpPr/>
      </dsp:nvSpPr>
      <dsp:spPr>
        <a:xfrm>
          <a:off x="0" y="1641197"/>
          <a:ext cx="4302093" cy="1560793"/>
        </a:xfrm>
        <a:prstGeom prst="roundRect">
          <a:avLst/>
        </a:prstGeom>
        <a:solidFill>
          <a:schemeClr val="accent5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tx1"/>
              </a:solidFill>
            </a:rPr>
            <a:t>Островский район, д. Кириллово (ОКН усадебный парк </a:t>
          </a:r>
          <a:r>
            <a:rPr lang="en-US" sz="2500" b="1" kern="1200" dirty="0" smtClean="0">
              <a:solidFill>
                <a:schemeClr val="tx1"/>
              </a:solidFill>
            </a:rPr>
            <a:t>XIX</a:t>
          </a:r>
          <a:r>
            <a:rPr lang="ru-RU" sz="2500" b="1" kern="1200" dirty="0" smtClean="0">
              <a:solidFill>
                <a:schemeClr val="tx1"/>
              </a:solidFill>
            </a:rPr>
            <a:t> в.)</a:t>
          </a:r>
          <a:endParaRPr lang="ru-RU" sz="2500" b="1" kern="1200" dirty="0">
            <a:solidFill>
              <a:schemeClr val="tx1"/>
            </a:solidFill>
          </a:endParaRPr>
        </a:p>
      </dsp:txBody>
      <dsp:txXfrm>
        <a:off x="76192" y="1717389"/>
        <a:ext cx="4149709" cy="1408409"/>
      </dsp:txXfrm>
    </dsp:sp>
    <dsp:sp modelId="{FC443E64-C7D4-458E-96D1-5CB55DF34C75}">
      <dsp:nvSpPr>
        <dsp:cNvPr id="0" name=""/>
        <dsp:cNvSpPr/>
      </dsp:nvSpPr>
      <dsp:spPr>
        <a:xfrm rot="5400000">
          <a:off x="7501860" y="236343"/>
          <a:ext cx="1248634" cy="764816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+mn-lt"/>
            </a:rPr>
            <a:t>Площадь – 2000 кв. м.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+mn-lt"/>
            </a:rPr>
            <a:t>Кадастровый номер: </a:t>
          </a:r>
          <a:r>
            <a:rPr lang="ru-RU" sz="1800" b="1" kern="1200" dirty="0" smtClean="0">
              <a:latin typeface="+mn-lt"/>
              <a:ea typeface="KaiTi" panose="02010609060101010101" pitchFamily="49" charset="-122"/>
              <a:cs typeface="Lato" panose="020F0502020204030203" pitchFamily="34" charset="0"/>
            </a:rPr>
            <a:t>60:13:0091501</a:t>
          </a:r>
          <a:r>
            <a:rPr lang="ru-RU" sz="1800" kern="1200" dirty="0" smtClean="0">
              <a:latin typeface="KaiTi" panose="02010609060101010101" pitchFamily="49" charset="-122"/>
              <a:ea typeface="KaiTi" panose="02010609060101010101" pitchFamily="49" charset="-122"/>
              <a:cs typeface="Lato" panose="020F0502020204030203" pitchFamily="34" charset="0"/>
            </a:rPr>
            <a:t> </a:t>
          </a:r>
          <a:endParaRPr lang="ru-RU" sz="1800" b="1" kern="1200" dirty="0">
            <a:latin typeface="KaiTi" panose="02010609060101010101" pitchFamily="49" charset="-122"/>
            <a:ea typeface="KaiTi" panose="02010609060101010101" pitchFamily="49" charset="-122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Функциональное зонирование:</a:t>
          </a:r>
          <a:r>
            <a:rPr kumimoji="0" lang="ru-RU" altLang="ru-RU" sz="1800" b="1" i="0" u="none" strike="noStrike" kern="1200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Lato" panose="020F0502020204030203" pitchFamily="34" charset="0"/>
            </a:rPr>
            <a:t> СХ2</a:t>
          </a:r>
          <a:endParaRPr lang="ru-RU" sz="1800" b="1" kern="1200" dirty="0">
            <a:latin typeface="+mn-lt"/>
          </a:endParaRPr>
        </a:p>
      </dsp:txBody>
      <dsp:txXfrm rot="-5400000">
        <a:off x="4302094" y="3497063"/>
        <a:ext cx="7587214" cy="1126728"/>
      </dsp:txXfrm>
    </dsp:sp>
    <dsp:sp modelId="{CA52B6EB-C579-466B-8118-62366D6884E0}">
      <dsp:nvSpPr>
        <dsp:cNvPr id="0" name=""/>
        <dsp:cNvSpPr/>
      </dsp:nvSpPr>
      <dsp:spPr>
        <a:xfrm>
          <a:off x="0" y="3163923"/>
          <a:ext cx="4302093" cy="1560793"/>
        </a:xfrm>
        <a:prstGeom prst="roundRect">
          <a:avLst/>
        </a:prstGeom>
        <a:solidFill>
          <a:schemeClr val="accent5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tx1"/>
              </a:solidFill>
            </a:rPr>
            <a:t>Островский район, д. Елины (земельный участок)</a:t>
          </a:r>
          <a:endParaRPr lang="ru-RU" sz="2500" b="1" kern="1200" dirty="0">
            <a:solidFill>
              <a:schemeClr val="tx1"/>
            </a:solidFill>
          </a:endParaRPr>
        </a:p>
      </dsp:txBody>
      <dsp:txXfrm>
        <a:off x="76192" y="3240115"/>
        <a:ext cx="4149709" cy="14084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87B00-98EE-477F-AFF2-E36234A84BC7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449E9-4663-47E1-95C0-A628CABDF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33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2BF3D-2759-4E1F-BDEA-C12548B7B04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675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449E9-4663-47E1-95C0-A628CABDF68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50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449E9-4663-47E1-95C0-A628CABDF68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20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449E9-4663-47E1-95C0-A628CABDF68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336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449E9-4663-47E1-95C0-A628CABDF68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9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2D65-3846-46BF-A03B-2A376680BA6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6E39-D912-41A9-B143-6833CF96D8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702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2D65-3846-46BF-A03B-2A376680BA6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6E39-D912-41A9-B143-6833CF96D8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898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2D65-3846-46BF-A03B-2A376680BA6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6E39-D912-41A9-B143-6833CF96D8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26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2D65-3846-46BF-A03B-2A376680BA6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6E39-D912-41A9-B143-6833CF96D8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62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2D65-3846-46BF-A03B-2A376680BA6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6E39-D912-41A9-B143-6833CF96D8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64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2D65-3846-46BF-A03B-2A376680BA6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6E39-D912-41A9-B143-6833CF96D8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99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2D65-3846-46BF-A03B-2A376680BA6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6E39-D912-41A9-B143-6833CF96D8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725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2D65-3846-46BF-A03B-2A376680BA6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6E39-D912-41A9-B143-6833CF96D8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80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2D65-3846-46BF-A03B-2A376680BA6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6E39-D912-41A9-B143-6833CF96D8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74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2D65-3846-46BF-A03B-2A376680BA6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6E39-D912-41A9-B143-6833CF96D8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740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2D65-3846-46BF-A03B-2A376680BA6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6E39-D912-41A9-B143-6833CF96D8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16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52D65-3846-46BF-A03B-2A376680BA6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F6E39-D912-41A9-B143-6833CF96D8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85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ostrov@reg60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mailto:ostrov@reg60.ru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2" y="331876"/>
            <a:ext cx="11849100" cy="6362700"/>
          </a:xfrm>
        </p:spPr>
      </p:pic>
      <p:sp>
        <p:nvSpPr>
          <p:cNvPr id="5" name="TextBox 4"/>
          <p:cNvSpPr txBox="1"/>
          <p:nvPr/>
        </p:nvSpPr>
        <p:spPr>
          <a:xfrm>
            <a:off x="3062514" y="1045029"/>
            <a:ext cx="824411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6350">
              <a:bevelT w="63500" h="63500"/>
              <a:contourClr>
                <a:schemeClr val="accent5">
                  <a:lumMod val="5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Островский район Псковской области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6533" y="444574"/>
            <a:ext cx="620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Администрация Островского района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2296" y="444575"/>
            <a:ext cx="615749" cy="7891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3351" y="5342849"/>
            <a:ext cx="6342742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Глава Островского района Быстров Дмитрий Михайлович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Собрания депутатов Островского района </a:t>
            </a:r>
            <a:r>
              <a:rPr lang="ru-RU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Обризан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Михайлович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ostrov@reg60.ru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(81152)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32722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64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350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38100">
            <a:bevelT w="63500" h="63500"/>
            <a:contourClr>
              <a:schemeClr val="bg1"/>
            </a:contourClr>
          </a:sp3d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«ХАРМС»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491175"/>
            <a:ext cx="6645812" cy="4832011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63500">
            <a:bevelT w="63500" h="63500"/>
            <a:contourClr>
              <a:schemeClr val="bg1"/>
            </a:contourClr>
          </a:sp3d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сухие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сгущённые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из растительного сырья, которые в дальнейшем используются для изготовления фармацевтической и пищевой продукции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Псковская обл.,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район, с. Воронцово, </a:t>
            </a:r>
          </a:p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(81152)93-298; 93-294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garaev@pharms.ru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19564" y="1491176"/>
            <a:ext cx="3593073" cy="23422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565" y="3956692"/>
            <a:ext cx="3593072" cy="236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1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265793"/>
            <a:ext cx="10366829" cy="462189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38100">
            <a:bevelT w="63500" h="63500"/>
            <a:contourClr>
              <a:schemeClr val="bg1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«Островский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 электрических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793337" y="1008907"/>
            <a:ext cx="5113978" cy="5242818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63500">
            <a:bevelT w="63500" h="63500"/>
            <a:contourClr>
              <a:schemeClr val="bg1"/>
            </a:contourClr>
          </a:sp3d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Производимая продукция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металлоизделия;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ахогенераторы постоянного тока;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лектродвигатели постоянного тока. 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Псковская обл., 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Остров,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Островских Молодогвардейцев,43</a:t>
            </a:r>
          </a:p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(81152) 3-25-58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ppozem@yandex.ru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414" y="4211390"/>
            <a:ext cx="2720447" cy="2040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298" y="4301319"/>
            <a:ext cx="2628408" cy="1860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414" y="1008907"/>
            <a:ext cx="5546272" cy="29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6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89725"/>
            <a:ext cx="10834914" cy="579532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38100">
            <a:bevelT w="63500" h="63500"/>
            <a:contourClr>
              <a:schemeClr val="bg1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«ВЕКТОР»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199" y="932584"/>
            <a:ext cx="10903857" cy="3087873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63500">
            <a:bevelT w="63500" h="63500"/>
            <a:contourClr>
              <a:schemeClr val="bg1"/>
            </a:contourClr>
          </a:sp3d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высококачественные изделия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электроконвекторы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фильтры сетевые;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лементы нагревательные керамические;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схемотехнические элементы для плат.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Псковская обл., 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Остров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К. Маркса, 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елефон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(81152) 3-19-69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sbt.vector@yandex.ru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64787" y="4219353"/>
            <a:ext cx="2967796" cy="22336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286" y="4366980"/>
            <a:ext cx="2609000" cy="1956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970" y="4219353"/>
            <a:ext cx="3791744" cy="249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1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94078"/>
            <a:ext cx="10515600" cy="516171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38100">
            <a:bevelT w="63500" h="63500"/>
            <a:contourClr>
              <a:schemeClr val="bg1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МАСТЕРИЦА»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199" y="852549"/>
            <a:ext cx="10515600" cy="2717966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63500">
            <a:bevelT w="63500" h="63500"/>
            <a:contourClr>
              <a:schemeClr val="bg1"/>
            </a:contourClr>
          </a:sp3d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Производимая продукция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обувные заготовки,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меховые вкладыши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чулки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обувной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Псковская обл., 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Остров,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О. Молодогвардейцев, д. 43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елефон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8-911-374-34-31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ostrov-masteritsa@yandex.ru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44143" y="4337960"/>
            <a:ext cx="2910830" cy="19982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12" y="4264357"/>
            <a:ext cx="2704129" cy="2034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095" r="30952" b="4129"/>
          <a:stretch/>
        </p:blipFill>
        <p:spPr>
          <a:xfrm>
            <a:off x="4296229" y="3909413"/>
            <a:ext cx="4034971" cy="285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4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7289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Природные ресурсы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00880037"/>
              </p:ext>
            </p:extLst>
          </p:nvPr>
        </p:nvGraphicFramePr>
        <p:xfrm>
          <a:off x="168811" y="1450428"/>
          <a:ext cx="6569613" cy="5302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56098196"/>
              </p:ext>
            </p:extLst>
          </p:nvPr>
        </p:nvGraphicFramePr>
        <p:xfrm>
          <a:off x="7047913" y="1876097"/>
          <a:ext cx="4933879" cy="4666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36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62090" cy="959179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Инженерная инфраструктура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743374"/>
              </p:ext>
            </p:extLst>
          </p:nvPr>
        </p:nvGraphicFramePr>
        <p:xfrm>
          <a:off x="740980" y="1522248"/>
          <a:ext cx="11305878" cy="4965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65126"/>
            <a:ext cx="9519745" cy="959178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Инженерная инфраструктура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809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9686" cy="801523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инфраструктура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1064766" cy="4622472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12 общеобразовательных учреждений: 5 – городские, 7 – сельские. </a:t>
            </a:r>
            <a:endParaRPr lang="ru-RU" dirty="0"/>
          </a:p>
          <a:p>
            <a:r>
              <a:rPr lang="ru-RU" b="1" dirty="0"/>
              <a:t>13 дошкольных образовательных учреждений: 8 - городские, 5 – сельские. </a:t>
            </a:r>
            <a:endParaRPr lang="ru-RU" dirty="0"/>
          </a:p>
          <a:p>
            <a:r>
              <a:rPr lang="ru-RU" b="1" dirty="0"/>
              <a:t>3 учреждения дополнительного образования (Дом детского творчества, Детская юношеская спортивная школа, Детская школа искусств</a:t>
            </a:r>
            <a:r>
              <a:rPr lang="ru-RU" b="1" dirty="0" smtClean="0"/>
              <a:t>)</a:t>
            </a:r>
          </a:p>
          <a:p>
            <a:r>
              <a:rPr lang="ru-RU" b="1" dirty="0" smtClean="0"/>
              <a:t>Островский многопрофильный колледж</a:t>
            </a:r>
            <a:endParaRPr lang="ru-RU" dirty="0"/>
          </a:p>
          <a:p>
            <a:r>
              <a:rPr lang="ru-RU" b="1" dirty="0"/>
              <a:t>Центр культуры «Юбилейный», 17 сельских клубов.</a:t>
            </a:r>
          </a:p>
          <a:p>
            <a:r>
              <a:rPr lang="ru-RU" b="1" dirty="0" smtClean="0"/>
              <a:t>Островская </a:t>
            </a:r>
            <a:r>
              <a:rPr lang="ru-RU" b="1" dirty="0"/>
              <a:t>центральная районная </a:t>
            </a:r>
            <a:r>
              <a:rPr lang="ru-RU" b="1" dirty="0" smtClean="0"/>
              <a:t>библиотека, 18 сельских библиотек</a:t>
            </a:r>
          </a:p>
          <a:p>
            <a:r>
              <a:rPr lang="ru-RU" b="1" dirty="0"/>
              <a:t>Военно-исторический </a:t>
            </a:r>
            <a:r>
              <a:rPr lang="ru-RU" b="1" dirty="0" smtClean="0"/>
              <a:t>музей-заповедник </a:t>
            </a:r>
            <a:r>
              <a:rPr lang="ru-RU" b="1" dirty="0"/>
              <a:t>(военно-исторический отдел, выставочный зал, филиал «Мемориальный комплекс «Линия Сталина», исторический отдел</a:t>
            </a:r>
            <a:r>
              <a:rPr lang="ru-RU" b="1" dirty="0" smtClean="0"/>
              <a:t>)</a:t>
            </a:r>
          </a:p>
          <a:p>
            <a:r>
              <a:rPr lang="ru-RU" b="1" dirty="0"/>
              <a:t>Островская межрайонная </a:t>
            </a:r>
            <a:r>
              <a:rPr lang="ru-RU" b="1" dirty="0" smtClean="0"/>
              <a:t>больница; 5 офисов врача общей практики, </a:t>
            </a:r>
            <a:r>
              <a:rPr lang="ru-RU" b="1" dirty="0"/>
              <a:t>из них 3 в сельской </a:t>
            </a:r>
            <a:r>
              <a:rPr lang="ru-RU" b="1" dirty="0" smtClean="0"/>
              <a:t>местности; 24 </a:t>
            </a:r>
            <a:r>
              <a:rPr lang="ru-RU" b="1" dirty="0"/>
              <a:t>сельских фельдшерско-акушерский </a:t>
            </a:r>
            <a:r>
              <a:rPr lang="ru-RU" b="1" dirty="0" smtClean="0"/>
              <a:t>пункта</a:t>
            </a:r>
          </a:p>
          <a:p>
            <a:r>
              <a:rPr lang="ru-RU" b="1" dirty="0"/>
              <a:t>Центр социального обслуживания Островского </a:t>
            </a:r>
            <a:r>
              <a:rPr lang="ru-RU" b="1" dirty="0" smtClean="0"/>
              <a:t>района; </a:t>
            </a:r>
            <a:r>
              <a:rPr lang="ru-RU" b="1" dirty="0"/>
              <a:t>Гривский дом-интернат для престарелых и инвалидов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12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8892" y="163509"/>
            <a:ext cx="10515600" cy="650875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63500">
            <a:bevelT w="63500" h="63500"/>
            <a:contourClr>
              <a:schemeClr val="bg1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Сопровождение инвестиционных проектов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64343" y="1875970"/>
            <a:ext cx="2111831" cy="1524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 contourW="63500">
            <a:bevelT w="63500" h="63500"/>
            <a:contourClr>
              <a:schemeClr val="bg1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Строительство комплекса (кафе, автомойка) – ООО «Феникс групп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46768" y="1142999"/>
            <a:ext cx="1930400" cy="14949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63500">
            <a:bevelT w="63500" h="635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Станция технического обслуживания автомобилей – ИП Шахов А.Л.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880600" y="3399970"/>
            <a:ext cx="2050143" cy="12264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63500">
            <a:bevelT w="63500" h="635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Обустройство гостевого дома – ИП Корнилова Е.А.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91243" y="4259941"/>
            <a:ext cx="2032000" cy="13933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63500">
            <a:bevelT w="63500" h="635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Строительство стоматологической поликлиники – ООО «</a:t>
            </a:r>
            <a:r>
              <a:rPr lang="ru-RU" sz="1600" b="1" dirty="0" err="1" smtClean="0">
                <a:solidFill>
                  <a:schemeClr val="tx1"/>
                </a:solidFill>
              </a:rPr>
              <a:t>Аванта</a:t>
            </a:r>
            <a:r>
              <a:rPr lang="ru-RU" sz="1600" b="1" dirty="0" smtClean="0">
                <a:solidFill>
                  <a:schemeClr val="tx1"/>
                </a:solidFill>
              </a:rPr>
              <a:t> Инвест»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61133" y="5424130"/>
            <a:ext cx="2032000" cy="13207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63500">
            <a:bevelT w="63500" h="635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Завод по производству панельных домов- ООО «</a:t>
            </a:r>
            <a:r>
              <a:rPr lang="ru-RU" sz="1600" b="1" dirty="0" err="1" smtClean="0">
                <a:solidFill>
                  <a:schemeClr val="tx1"/>
                </a:solidFill>
              </a:rPr>
              <a:t>Аванта</a:t>
            </a:r>
            <a:r>
              <a:rPr lang="ru-RU" sz="1600" b="1" dirty="0" smtClean="0">
                <a:solidFill>
                  <a:schemeClr val="tx1"/>
                </a:solidFill>
              </a:rPr>
              <a:t> Дом»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36973" y="5040082"/>
            <a:ext cx="2133598" cy="13062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63500">
            <a:bevelT w="63500" h="635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Производство по изготовлению отделочного камня-ООО «АКМЕ»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475037" y="1216150"/>
            <a:ext cx="2336800" cy="16836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63500">
            <a:bevelT w="63500" h="635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Строительство завода сборки пневматических линейных электроприводов- ООО «Центр развития АПК»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Блок-схема: подготовка 10"/>
          <p:cNvSpPr/>
          <p:nvPr/>
        </p:nvSpPr>
        <p:spPr>
          <a:xfrm>
            <a:off x="3955145" y="3280229"/>
            <a:ext cx="4245426" cy="1492208"/>
          </a:xfrm>
          <a:prstGeom prst="flowChartPreparation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63500">
            <a:bevelT w="63500" h="635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Общий объем инвестиций- 350 </a:t>
            </a:r>
            <a:r>
              <a:rPr lang="ru-RU" sz="2000" b="1" dirty="0" err="1" smtClean="0">
                <a:solidFill>
                  <a:schemeClr val="tx1"/>
                </a:solidFill>
              </a:rPr>
              <a:t>млн.руб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Рабочих мест -230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734138">
            <a:off x="3478545" y="3155805"/>
            <a:ext cx="1121835" cy="28455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2873828" y="4259940"/>
            <a:ext cx="1407885" cy="30422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0800000">
            <a:off x="8403770" y="3991428"/>
            <a:ext cx="1320800" cy="26851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8863550">
            <a:off x="7551277" y="3038475"/>
            <a:ext cx="948454" cy="26167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5212034">
            <a:off x="5819977" y="2840138"/>
            <a:ext cx="467465" cy="28083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2753170">
            <a:off x="7585893" y="4626767"/>
            <a:ext cx="872001" cy="25102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9800125">
            <a:off x="4495479" y="4967619"/>
            <a:ext cx="850799" cy="26132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07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1523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Инвестиционные площадки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10359" y="1825624"/>
          <a:ext cx="11950261" cy="4843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486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1523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Инвестиционные площадки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10359" y="1825624"/>
          <a:ext cx="11950261" cy="4843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2513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75124" cy="927647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Привлекательность Островского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2096085"/>
            <a:ext cx="11175125" cy="4080877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 Выгодное </a:t>
            </a:r>
            <a:r>
              <a:rPr lang="ru-RU" b="1" dirty="0"/>
              <a:t>географическое </a:t>
            </a:r>
            <a:r>
              <a:rPr lang="ru-RU" b="1" dirty="0" smtClean="0"/>
              <a:t>положение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 Наличие </a:t>
            </a:r>
            <a:r>
              <a:rPr lang="ru-RU" b="1" dirty="0"/>
              <a:t>трудовых </a:t>
            </a:r>
            <a:r>
              <a:rPr lang="ru-RU" b="1" dirty="0" smtClean="0"/>
              <a:t>ресурсов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 Богатый потенциал природных ресурсов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 Наличие </a:t>
            </a:r>
            <a:r>
              <a:rPr lang="ru-RU" b="1" dirty="0"/>
              <a:t>минерально-сырьевой </a:t>
            </a:r>
            <a:r>
              <a:rPr lang="ru-RU" b="1" dirty="0" smtClean="0"/>
              <a:t>базы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 Транспортная доступность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 Развитая инженерная инфраструктура в районе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 Сопровождение инвестиционных проектов на всех этапах реализации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 Наличие </a:t>
            </a:r>
            <a:r>
              <a:rPr lang="ru-RU" b="1" dirty="0"/>
              <a:t>инвестиционных площадок для реализации </a:t>
            </a:r>
            <a:r>
              <a:rPr lang="ru-RU" b="1" dirty="0" smtClean="0"/>
              <a:t>проектов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 Развитая социальная инфраструктура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 Наличие в районе </a:t>
            </a:r>
            <a:r>
              <a:rPr lang="ru-RU" b="1" dirty="0" smtClean="0"/>
              <a:t>богатейшего  историко-культурного и туристического потенциала </a:t>
            </a:r>
            <a:endParaRPr lang="ru-RU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94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1523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Инвестиционные площадки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10359" y="1825624"/>
          <a:ext cx="11950261" cy="4843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887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1523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Инвестиционные площадки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2716715"/>
              </p:ext>
            </p:extLst>
          </p:nvPr>
        </p:nvGraphicFramePr>
        <p:xfrm>
          <a:off x="110359" y="1825624"/>
          <a:ext cx="11950261" cy="4843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343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9344" cy="801523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Историко-культурный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туристический потенциал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09" y="4784161"/>
            <a:ext cx="2804206" cy="1772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1" y="4477758"/>
            <a:ext cx="2623302" cy="1749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28" y="1413815"/>
            <a:ext cx="3238162" cy="2161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298" y="1519597"/>
            <a:ext cx="2889246" cy="1926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4" y="1609135"/>
            <a:ext cx="2806536" cy="1871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406" y="4147662"/>
            <a:ext cx="1672897" cy="24093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97" y="3877018"/>
            <a:ext cx="2720124" cy="1814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39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5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0687" y="141585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3370" y="5167086"/>
            <a:ext cx="9695544" cy="14659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Глава Островского района Быстров Дмитрий Михайлович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 депутатов Островского района </a:t>
            </a:r>
            <a:r>
              <a:rPr lang="ru-RU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Обризан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Михайлович</a:t>
            </a:r>
          </a:p>
          <a:p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ostrov@reg60.ru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(81152) 32722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60" y="1275373"/>
            <a:ext cx="8434470" cy="374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9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343" y="147411"/>
            <a:ext cx="10055772" cy="679903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Географическое положение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692837" y="1427968"/>
            <a:ext cx="7005677" cy="2708604"/>
          </a:xfrm>
        </p:spPr>
        <p:txBody>
          <a:bodyPr>
            <a:normAutofit/>
          </a:bodyPr>
          <a:lstStyle/>
          <a:p>
            <a:r>
              <a:rPr lang="ru-RU" b="1" dirty="0"/>
              <a:t>Территория Островского района расположена в юго-западной части Псковской области на северо-западе Российской Федерации. </a:t>
            </a:r>
          </a:p>
          <a:p>
            <a:r>
              <a:rPr lang="ru-RU" b="1" dirty="0"/>
              <a:t>Площадь территории Островского района составляет 2,43 тыс. кв. км (243 556 </a:t>
            </a:r>
            <a:r>
              <a:rPr lang="ru-RU" b="1" dirty="0" smtClean="0"/>
              <a:t>га).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0495" r="-50"/>
          <a:stretch/>
        </p:blipFill>
        <p:spPr>
          <a:xfrm>
            <a:off x="246743" y="1108652"/>
            <a:ext cx="4446094" cy="5431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257" y="4484914"/>
            <a:ext cx="5384858" cy="21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0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886" y="161925"/>
            <a:ext cx="10515600" cy="530501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Транспортная доступность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429" y="972458"/>
            <a:ext cx="11263085" cy="2960914"/>
          </a:xfrm>
        </p:spPr>
        <p:txBody>
          <a:bodyPr>
            <a:normAutofit fontScale="47500" lnSpcReduction="20000"/>
          </a:bodyPr>
          <a:lstStyle/>
          <a:p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– город Остров расположен в 56 км. от областного центра – города Пскова, 650 км. от Москвы, 330 км. от Санкт-Петербурга, 450 км. от 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Минска.</a:t>
            </a:r>
            <a:endParaRPr lang="ru-RU" sz="5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Островский район 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 дорога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значения: Санкт-Петербург – Невель до границы с 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РБ. </a:t>
            </a:r>
          </a:p>
          <a:p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Въехать в Беларусь из Псковской области можно через КПП Езерище, Юховичи и </a:t>
            </a:r>
            <a:r>
              <a:rPr lang="ru-RU" sz="5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Кострово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ерез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проходит железнодорожная линия Октябрьской железной дороги Санкт-Петербург – Псков – Пыталово (госграница с Латвией).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9" y="3933372"/>
            <a:ext cx="3456031" cy="2291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520" y="3933372"/>
            <a:ext cx="3220679" cy="2335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437" y="4497859"/>
            <a:ext cx="3785106" cy="236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2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1" y="221322"/>
            <a:ext cx="11321141" cy="657163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508001" y="1117600"/>
            <a:ext cx="11321141" cy="119017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</a:t>
            </a: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Островского района на </a:t>
            </a: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01.01.2021 года – 28 288 чел</a:t>
            </a: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01.01.2020 – 28 467 чел.)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b="1" dirty="0"/>
          </a:p>
          <a:p>
            <a:endParaRPr lang="ru-RU" dirty="0"/>
          </a:p>
          <a:p>
            <a:endParaRPr lang="ru-RU" dirty="0"/>
          </a:p>
          <a:p>
            <a:endParaRPr lang="ru-RU" b="1" dirty="0"/>
          </a:p>
        </p:txBody>
      </p:sp>
      <p:graphicFrame>
        <p:nvGraphicFramePr>
          <p:cNvPr id="6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59944408"/>
              </p:ext>
            </p:extLst>
          </p:nvPr>
        </p:nvGraphicFramePr>
        <p:xfrm>
          <a:off x="6313714" y="2307771"/>
          <a:ext cx="5515428" cy="4296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5572" r="1508"/>
          <a:stretch/>
        </p:blipFill>
        <p:spPr>
          <a:xfrm>
            <a:off x="508000" y="2599316"/>
            <a:ext cx="5805713" cy="381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2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614338" cy="706930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Промышленный комплекс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599713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016074"/>
              </p:ext>
            </p:extLst>
          </p:nvPr>
        </p:nvGraphicFramePr>
        <p:xfrm>
          <a:off x="407964" y="1297883"/>
          <a:ext cx="11605844" cy="55481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6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6675">
                  <a:extLst>
                    <a:ext uri="{9D8B030D-6E8A-4147-A177-3AD203B41FA5}">
                      <a16:colId xmlns:a16="http://schemas.microsoft.com/office/drawing/2014/main" val="2039135786"/>
                    </a:ext>
                  </a:extLst>
                </a:gridCol>
                <a:gridCol w="1966675">
                  <a:extLst>
                    <a:ext uri="{9D8B030D-6E8A-4147-A177-3AD203B41FA5}">
                      <a16:colId xmlns:a16="http://schemas.microsoft.com/office/drawing/2014/main" val="3588247117"/>
                    </a:ext>
                  </a:extLst>
                </a:gridCol>
                <a:gridCol w="2507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70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6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7518">
                <a:tc rowSpan="2">
                  <a:txBody>
                    <a:bodyPr/>
                    <a:lstStyle/>
                    <a:p>
                      <a:r>
                        <a:rPr lang="ru-RU" sz="1700" b="1" dirty="0">
                          <a:solidFill>
                            <a:schemeClr val="tx1"/>
                          </a:solidFill>
                        </a:rPr>
                        <a:t>Наименование организации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solidFill>
                            <a:schemeClr val="tx1"/>
                          </a:solidFill>
                        </a:rPr>
                        <a:t>Численность </a:t>
                      </a:r>
                      <a:r>
                        <a:rPr lang="ru-RU" sz="1700" b="1" dirty="0" smtClean="0">
                          <a:solidFill>
                            <a:schemeClr val="tx1"/>
                          </a:solidFill>
                        </a:rPr>
                        <a:t>работников, человек</a:t>
                      </a:r>
                      <a:endParaRPr lang="ru-RU" sz="17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solidFill>
                            <a:schemeClr val="tx1"/>
                          </a:solidFill>
                        </a:rPr>
                        <a:t>Объем </a:t>
                      </a:r>
                      <a:r>
                        <a:rPr lang="ru-RU" sz="1700" b="1" dirty="0" smtClean="0">
                          <a:solidFill>
                            <a:schemeClr val="tx1"/>
                          </a:solidFill>
                        </a:rPr>
                        <a:t>производства, млн. руб.</a:t>
                      </a:r>
                      <a:endParaRPr lang="ru-RU" sz="17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518">
                <a:tc vMerge="1">
                  <a:txBody>
                    <a:bodyPr/>
                    <a:lstStyle/>
                    <a:p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1"/>
                          </a:solidFill>
                        </a:rPr>
                        <a:t>2020 г.</a:t>
                      </a:r>
                      <a:endParaRPr lang="ru-RU" sz="17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1"/>
                          </a:solidFill>
                        </a:rPr>
                        <a:t>2021 г.</a:t>
                      </a:r>
                      <a:endParaRPr lang="ru-RU" sz="17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solidFill>
                            <a:schemeClr val="tx1"/>
                          </a:solidFill>
                        </a:rPr>
                        <a:t>темп роста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1"/>
                          </a:solidFill>
                        </a:rPr>
                        <a:t>2020 г.</a:t>
                      </a:r>
                      <a:endParaRPr lang="ru-RU" sz="17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1"/>
                          </a:solidFill>
                        </a:rPr>
                        <a:t>2021 г.</a:t>
                      </a:r>
                      <a:endParaRPr lang="ru-RU" sz="17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>
                          <a:solidFill>
                            <a:schemeClr val="tx1"/>
                          </a:solidFill>
                        </a:rPr>
                        <a:t>темп роста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021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ОПП в г. Острове ОАО «Лужский абразивный завод»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200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192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96,0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1 147,6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1 124,7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98,0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75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ООО «Кампотекс»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139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141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101,4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186,2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110,0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59,1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995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ООО «Аб Мед»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151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106,0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216,4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238,9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110,4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995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ООО «Хармс»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97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83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85,6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188,8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153,2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81,1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9021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ОАО «Островский завод электрических машин»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74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68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91,9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63,2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59,5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94,1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75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АО «Вектор»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87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101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116,1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49,6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56,7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114,3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995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ООО «Мастерица»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86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109,3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40,1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63,4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158,1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8645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834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839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100,6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1 891,9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1 806,4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95,5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451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589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1926"/>
            <a:ext cx="10515600" cy="822350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38100">
            <a:bevelT w="63500" h="63500"/>
            <a:contourClr>
              <a:schemeClr val="bg1"/>
            </a:contourClr>
          </a:sp3d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Лужский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абразивный завод»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102133"/>
            <a:ext cx="10515600" cy="3066222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63500">
            <a:bevelT w="63500" h="63500"/>
            <a:contourClr>
              <a:schemeClr val="bg1"/>
            </a:contourClr>
          </a:sp3d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Производимая продукция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абразивный инструмент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графитосодержащие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шамотные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предназначенные для плавки и разливки цветных металлов.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Псковская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Остров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Б. Пионерская,41а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81152)3-64-22 ( г. Остров)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8 813) 72 21264 ( г. Луга) </a:t>
            </a:r>
          </a:p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lap@abrasives.ru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5781" y="4409132"/>
            <a:ext cx="2511220" cy="2103098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 flipV="1">
            <a:off x="8210281" y="1516878"/>
            <a:ext cx="3143519" cy="6146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409131"/>
            <a:ext cx="7977939" cy="210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3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5243" y="198065"/>
            <a:ext cx="10729686" cy="822350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38100">
            <a:bevelT w="63500" h="63500"/>
            <a:contourClr>
              <a:schemeClr val="bg1"/>
            </a:contourClr>
          </a:sp3d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Кампотекс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45243" y="1128318"/>
            <a:ext cx="5252357" cy="5127339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63500">
            <a:bevelT w="63500" h="63500"/>
            <a:contourClr>
              <a:schemeClr val="bg1"/>
            </a:contourClr>
          </a:sp3d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марку домашнего текстиля 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WoolHouse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шерсть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Alpecora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натуральных тканей).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подушки,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тапочки,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Псковская обл., г. Остров,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Западный, д.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(8112)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62-10-34 ; 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8112)201-700 (доб.209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    88005053226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office@kampoteks.ru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854672" y="3922484"/>
            <a:ext cx="2192186" cy="23331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29" y="1442608"/>
            <a:ext cx="2340957" cy="1805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347" y="3922484"/>
            <a:ext cx="3069578" cy="2333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7016" y="1442608"/>
            <a:ext cx="2823727" cy="18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5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624"/>
            <a:ext cx="10515600" cy="822350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38100">
            <a:bevelT w="63500" h="63500"/>
            <a:contourClr>
              <a:schemeClr val="bg1"/>
            </a:contourClr>
          </a:sp3d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«АБ Мед»  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7715" y="1165292"/>
            <a:ext cx="5602514" cy="5322594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63500">
            <a:bevelT w="63500" h="63500"/>
            <a:contourClr>
              <a:schemeClr val="bg1"/>
            </a:contourClr>
          </a:sp3d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Производимая продукция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мебель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стоматологических кабинетов, больниц,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поликлиник;.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бактерицидные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рециркуляторы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воздуха.</a:t>
            </a:r>
          </a:p>
          <a:p>
            <a:pPr marL="0" indent="0">
              <a:buNone/>
            </a:pPr>
            <a:endParaRPr lang="ru-RU" sz="24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Псковская обл., 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Остров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Б. Пионерская, д. 45а</a:t>
            </a:r>
          </a:p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(81152)3-66-05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avanta.gk45@gmail.com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119293"/>
            <a:ext cx="3066143" cy="18811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627" y="5049952"/>
            <a:ext cx="3066143" cy="17917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918" y="3118356"/>
            <a:ext cx="3144540" cy="178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3" id="{FE0BCE42-E92D-4D78-96DD-273D97C3B2CE}" vid="{A0A260A7-0A88-4FD8-8E82-7F9D7E711BE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2099</TotalTime>
  <Words>1437</Words>
  <Application>Microsoft Office PowerPoint</Application>
  <PresentationFormat>Широкоэкранный</PresentationFormat>
  <Paragraphs>280</Paragraphs>
  <Slides>23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KaiTi</vt:lpstr>
      <vt:lpstr>Lato</vt:lpstr>
      <vt:lpstr>Times New Roman</vt:lpstr>
      <vt:lpstr>Wingdings</vt:lpstr>
      <vt:lpstr>Тема3</vt:lpstr>
      <vt:lpstr>Презентация PowerPoint</vt:lpstr>
      <vt:lpstr>  Привлекательность Островского района</vt:lpstr>
      <vt:lpstr>Географическое положение </vt:lpstr>
      <vt:lpstr>Транспортная доступность</vt:lpstr>
      <vt:lpstr>Население</vt:lpstr>
      <vt:lpstr>Промышленный комплекс</vt:lpstr>
      <vt:lpstr>ОАО «Лужский абразивный завод» </vt:lpstr>
      <vt:lpstr>ООО «Кампотекс»  </vt:lpstr>
      <vt:lpstr>ООО «АБ Мед»  </vt:lpstr>
      <vt:lpstr>ООО «ХАРМС»</vt:lpstr>
      <vt:lpstr>АО «Островский завод электрических машин» </vt:lpstr>
      <vt:lpstr>АО «ВЕКТОР» </vt:lpstr>
      <vt:lpstr>ООО «МАСТЕРИЦА» </vt:lpstr>
      <vt:lpstr>Природные ресурсы</vt:lpstr>
      <vt:lpstr>Инженерная инфраструктура</vt:lpstr>
      <vt:lpstr>Социальная инфраструктура</vt:lpstr>
      <vt:lpstr>Сопровождение инвестиционных проектов </vt:lpstr>
      <vt:lpstr>Инвестиционные площадки</vt:lpstr>
      <vt:lpstr>Инвестиционные площадки</vt:lpstr>
      <vt:lpstr>Инвестиционные площадки</vt:lpstr>
      <vt:lpstr>Инвестиционные площадки</vt:lpstr>
      <vt:lpstr>Историко-культурный и туристический потенциал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Островского района</dc:title>
  <dc:creator>User</dc:creator>
  <cp:lastModifiedBy>Экономика</cp:lastModifiedBy>
  <cp:revision>153</cp:revision>
  <cp:lastPrinted>2022-05-27T07:34:48Z</cp:lastPrinted>
  <dcterms:created xsi:type="dcterms:W3CDTF">2019-05-29T06:22:37Z</dcterms:created>
  <dcterms:modified xsi:type="dcterms:W3CDTF">2022-05-27T13:50:44Z</dcterms:modified>
</cp:coreProperties>
</file>